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5.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729" r:id="rId5"/>
    <p:sldMasterId id="2147485668" r:id="rId6"/>
    <p:sldMasterId id="2147485722" r:id="rId7"/>
    <p:sldMasterId id="2147485781" r:id="rId8"/>
    <p:sldMasterId id="2147485856" r:id="rId9"/>
  </p:sldMasterIdLst>
  <p:notesMasterIdLst>
    <p:notesMasterId r:id="rId92"/>
  </p:notesMasterIdLst>
  <p:handoutMasterIdLst>
    <p:handoutMasterId r:id="rId93"/>
  </p:handoutMasterIdLst>
  <p:sldIdLst>
    <p:sldId id="2076138253" r:id="rId10"/>
    <p:sldId id="2147483594" r:id="rId11"/>
    <p:sldId id="2076138216" r:id="rId12"/>
    <p:sldId id="2147477446" r:id="rId13"/>
    <p:sldId id="2147483598" r:id="rId14"/>
    <p:sldId id="2147483605" r:id="rId15"/>
    <p:sldId id="2147483597" r:id="rId16"/>
    <p:sldId id="261" r:id="rId17"/>
    <p:sldId id="2147483599" r:id="rId18"/>
    <p:sldId id="2147483600" r:id="rId19"/>
    <p:sldId id="2147483602" r:id="rId20"/>
    <p:sldId id="2147482047" r:id="rId21"/>
    <p:sldId id="2147482048" r:id="rId22"/>
    <p:sldId id="2147482049" r:id="rId23"/>
    <p:sldId id="2147483603" r:id="rId24"/>
    <p:sldId id="2147482036" r:id="rId25"/>
    <p:sldId id="2147482037" r:id="rId26"/>
    <p:sldId id="2147482038" r:id="rId27"/>
    <p:sldId id="2147482040" r:id="rId28"/>
    <p:sldId id="2147482043" r:id="rId29"/>
    <p:sldId id="2147482041" r:id="rId30"/>
    <p:sldId id="2147482050" r:id="rId31"/>
    <p:sldId id="2147482042" r:id="rId32"/>
    <p:sldId id="2147482046" r:id="rId33"/>
    <p:sldId id="2147482045" r:id="rId34"/>
    <p:sldId id="2147482051" r:id="rId35"/>
    <p:sldId id="2147482030" r:id="rId36"/>
    <p:sldId id="2147483604" r:id="rId37"/>
    <p:sldId id="2147482147" r:id="rId38"/>
    <p:sldId id="2147482062" r:id="rId39"/>
    <p:sldId id="2147482056" r:id="rId40"/>
    <p:sldId id="2147482057" r:id="rId41"/>
    <p:sldId id="2147482058" r:id="rId42"/>
    <p:sldId id="2147482059" r:id="rId43"/>
    <p:sldId id="2147482060" r:id="rId44"/>
    <p:sldId id="2147482061" r:id="rId45"/>
    <p:sldId id="2147482112" r:id="rId46"/>
    <p:sldId id="2147482131" r:id="rId47"/>
    <p:sldId id="2147482132" r:id="rId48"/>
    <p:sldId id="2147482115" r:id="rId49"/>
    <p:sldId id="2147482133" r:id="rId50"/>
    <p:sldId id="2147482116" r:id="rId51"/>
    <p:sldId id="2147482134" r:id="rId52"/>
    <p:sldId id="2147482118" r:id="rId53"/>
    <p:sldId id="2147482135" r:id="rId54"/>
    <p:sldId id="2147482119" r:id="rId55"/>
    <p:sldId id="2147482158" r:id="rId56"/>
    <p:sldId id="2147482139" r:id="rId57"/>
    <p:sldId id="2147482149" r:id="rId58"/>
    <p:sldId id="2147482150" r:id="rId59"/>
    <p:sldId id="2147482151" r:id="rId60"/>
    <p:sldId id="2147482146" r:id="rId61"/>
    <p:sldId id="2147482141" r:id="rId62"/>
    <p:sldId id="2147482140" r:id="rId63"/>
    <p:sldId id="2147482154" r:id="rId64"/>
    <p:sldId id="2147482145" r:id="rId65"/>
    <p:sldId id="2147482022" r:id="rId66"/>
    <p:sldId id="2147482023" r:id="rId67"/>
    <p:sldId id="2147482031" r:id="rId68"/>
    <p:sldId id="2147482024" r:id="rId69"/>
    <p:sldId id="2147482033" r:id="rId70"/>
    <p:sldId id="2147482025" r:id="rId71"/>
    <p:sldId id="2147482026" r:id="rId72"/>
    <p:sldId id="2147482027" r:id="rId73"/>
    <p:sldId id="2147482029" r:id="rId74"/>
    <p:sldId id="2147482032" r:id="rId75"/>
    <p:sldId id="2147482034" r:id="rId76"/>
    <p:sldId id="2147483596" r:id="rId77"/>
    <p:sldId id="2147483606" r:id="rId78"/>
    <p:sldId id="2147483607" r:id="rId79"/>
    <p:sldId id="2147483608" r:id="rId80"/>
    <p:sldId id="2147483609" r:id="rId81"/>
    <p:sldId id="2147482199" r:id="rId82"/>
    <p:sldId id="2147483595" r:id="rId83"/>
    <p:sldId id="2147481085" r:id="rId84"/>
    <p:sldId id="2147482035" r:id="rId85"/>
    <p:sldId id="2147482195" r:id="rId86"/>
    <p:sldId id="2147482192" r:id="rId87"/>
    <p:sldId id="2147483610" r:id="rId88"/>
    <p:sldId id="2147483531" r:id="rId89"/>
    <p:sldId id="2147483586" r:id="rId90"/>
    <p:sldId id="312" r:id="rId9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076138253"/>
            <p14:sldId id="2147483594"/>
            <p14:sldId id="2076138216"/>
            <p14:sldId id="2147477446"/>
            <p14:sldId id="2147483598"/>
            <p14:sldId id="2147483605"/>
            <p14:sldId id="2147483597"/>
            <p14:sldId id="261"/>
            <p14:sldId id="2147483599"/>
            <p14:sldId id="2147483600"/>
            <p14:sldId id="2147483602"/>
            <p14:sldId id="2147482047"/>
            <p14:sldId id="2147482048"/>
            <p14:sldId id="2147482049"/>
            <p14:sldId id="2147483603"/>
            <p14:sldId id="2147482036"/>
            <p14:sldId id="2147482037"/>
            <p14:sldId id="2147482038"/>
            <p14:sldId id="2147482040"/>
            <p14:sldId id="2147482043"/>
            <p14:sldId id="2147482041"/>
            <p14:sldId id="2147482050"/>
            <p14:sldId id="2147482042"/>
            <p14:sldId id="2147482046"/>
            <p14:sldId id="2147482045"/>
            <p14:sldId id="2147482051"/>
            <p14:sldId id="2147482030"/>
            <p14:sldId id="2147483604"/>
            <p14:sldId id="2147482147"/>
            <p14:sldId id="2147482062"/>
            <p14:sldId id="2147482056"/>
            <p14:sldId id="2147482057"/>
            <p14:sldId id="2147482058"/>
            <p14:sldId id="2147482059"/>
            <p14:sldId id="2147482060"/>
            <p14:sldId id="2147482061"/>
            <p14:sldId id="2147482112"/>
            <p14:sldId id="2147482131"/>
            <p14:sldId id="2147482132"/>
            <p14:sldId id="2147482115"/>
            <p14:sldId id="2147482133"/>
            <p14:sldId id="2147482116"/>
            <p14:sldId id="2147482134"/>
            <p14:sldId id="2147482118"/>
            <p14:sldId id="2147482135"/>
            <p14:sldId id="2147482119"/>
            <p14:sldId id="2147482158"/>
            <p14:sldId id="2147482139"/>
            <p14:sldId id="2147482149"/>
            <p14:sldId id="2147482150"/>
            <p14:sldId id="2147482151"/>
            <p14:sldId id="2147482146"/>
            <p14:sldId id="2147482141"/>
            <p14:sldId id="2147482140"/>
            <p14:sldId id="2147482154"/>
            <p14:sldId id="2147482145"/>
            <p14:sldId id="2147482022"/>
            <p14:sldId id="2147482023"/>
            <p14:sldId id="2147482031"/>
            <p14:sldId id="2147482024"/>
            <p14:sldId id="2147482033"/>
            <p14:sldId id="2147482025"/>
            <p14:sldId id="2147482026"/>
            <p14:sldId id="2147482027"/>
            <p14:sldId id="2147482029"/>
            <p14:sldId id="2147482032"/>
            <p14:sldId id="2147482034"/>
          </p14:sldIdLst>
        </p14:section>
        <p14:section name="Data analysis new features" id="{1A123404-FA9B-4FF0-9C39-49CFFF5EE5E1}">
          <p14:sldIdLst>
            <p14:sldId id="2147483596"/>
            <p14:sldId id="2147483606"/>
            <p14:sldId id="2147483607"/>
            <p14:sldId id="2147483608"/>
            <p14:sldId id="2147483609"/>
            <p14:sldId id="2147482199"/>
          </p14:sldIdLst>
        </p14:section>
        <p14:section name="Learn more…" id="{07A10C14-615E-40A8-81E3-E7AA17D2BF32}">
          <p14:sldIdLst>
            <p14:sldId id="2147483595"/>
            <p14:sldId id="2147481085"/>
            <p14:sldId id="2147482035"/>
            <p14:sldId id="2147482195"/>
            <p14:sldId id="2147482192"/>
            <p14:sldId id="2147483610"/>
            <p14:sldId id="2147483531"/>
            <p14:sldId id="214748358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921C4B-C084-4843-A28F-CFAC2DE8D14D}" name="Jennifer Dorsey" initials="JD" userId="S::jdorse@microsoft.com::cb52d225-9ade-4c3c-800b-15ea31a242d9"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4DC"/>
    <a:srgbClr val="329DDB"/>
    <a:srgbClr val="0086A1"/>
    <a:srgbClr val="D83B01"/>
    <a:srgbClr val="50E6FF"/>
    <a:srgbClr val="E6E6E6"/>
    <a:srgbClr val="D59DFF"/>
    <a:srgbClr val="770180"/>
    <a:srgbClr val="FF9349"/>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E15F5-7D3D-4E80-AE3C-AF3D8BF1223C}" v="95" dt="2025-04-07T01:36:29.572"/>
    <p1510:client id="{8134002F-F1E2-4BA3-BA34-60C27907B015}" v="33" dt="2025-04-06T20:52:2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251" y="272"/>
      </p:cViewPr>
      <p:guideLst/>
    </p:cSldViewPr>
  </p:slideViewPr>
  <p:notesTextViewPr>
    <p:cViewPr>
      <p:scale>
        <a:sx n="1" d="1"/>
        <a:sy n="1" d="1"/>
      </p:scale>
      <p:origin x="0" y="0"/>
    </p:cViewPr>
  </p:notesTextViewPr>
  <p:sorterViewPr>
    <p:cViewPr>
      <p:scale>
        <a:sx n="100" d="100"/>
        <a:sy n="100" d="100"/>
      </p:scale>
      <p:origin x="0" y="-2038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presProps" Target="presProps.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commentAuthors" Target="commentAuthors.xml"/><Relationship Id="rId99" Type="http://schemas.microsoft.com/office/2016/11/relationships/changesInfo" Target="changesInfos/changesInfo1.xml"/><Relationship Id="rId10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 Ryom (Allegis Group Services)" userId="1eea4cee-ae01-4369-84a7-cd305b70b8b4" providerId="ADAL" clId="{3D91BC36-284E-4F49-8BA5-99D0936EE5CE}"/>
    <pc:docChg chg="undo custSel addSld delSld modSld modMainMaster modSection">
      <pc:chgData name="Maya Ryom (Allegis Group Services)" userId="1eea4cee-ae01-4369-84a7-cd305b70b8b4" providerId="ADAL" clId="{3D91BC36-284E-4F49-8BA5-99D0936EE5CE}" dt="2025-03-04T21:35:07.433" v="88" actId="962"/>
      <pc:docMkLst>
        <pc:docMk/>
      </pc:docMkLst>
      <pc:sldChg chg="del">
        <pc:chgData name="Maya Ryom (Allegis Group Services)" userId="1eea4cee-ae01-4369-84a7-cd305b70b8b4" providerId="ADAL" clId="{3D91BC36-284E-4F49-8BA5-99D0936EE5CE}" dt="2025-03-04T21:33:52.719" v="66" actId="47"/>
        <pc:sldMkLst>
          <pc:docMk/>
          <pc:sldMk cId="183623713" sldId="300"/>
        </pc:sldMkLst>
      </pc:sldChg>
      <pc:sldChg chg="del">
        <pc:chgData name="Maya Ryom (Allegis Group Services)" userId="1eea4cee-ae01-4369-84a7-cd305b70b8b4" providerId="ADAL" clId="{3D91BC36-284E-4F49-8BA5-99D0936EE5CE}" dt="2025-03-04T21:33:28.599" v="61" actId="47"/>
        <pc:sldMkLst>
          <pc:docMk/>
          <pc:sldMk cId="1811665972" sldId="1524"/>
        </pc:sldMkLst>
      </pc:sldChg>
      <pc:sldChg chg="del">
        <pc:chgData name="Maya Ryom (Allegis Group Services)" userId="1eea4cee-ae01-4369-84a7-cd305b70b8b4" providerId="ADAL" clId="{3D91BC36-284E-4F49-8BA5-99D0936EE5CE}" dt="2025-03-04T21:31:19.243" v="30" actId="47"/>
        <pc:sldMkLst>
          <pc:docMk/>
          <pc:sldMk cId="3957722359" sldId="1660"/>
        </pc:sldMkLst>
      </pc:sldChg>
      <pc:sldChg chg="addSp delSp modSp del mod">
        <pc:chgData name="Maya Ryom (Allegis Group Services)" userId="1eea4cee-ae01-4369-84a7-cd305b70b8b4" providerId="ADAL" clId="{3D91BC36-284E-4F49-8BA5-99D0936EE5CE}" dt="2025-03-04T21:33:27.041" v="60" actId="47"/>
        <pc:sldMkLst>
          <pc:docMk/>
          <pc:sldMk cId="1490695021" sldId="1716"/>
        </pc:sldMkLst>
      </pc:sldChg>
      <pc:sldChg chg="addSp delSp modSp mod">
        <pc:chgData name="Maya Ryom (Allegis Group Services)" userId="1eea4cee-ae01-4369-84a7-cd305b70b8b4" providerId="ADAL" clId="{3D91BC36-284E-4F49-8BA5-99D0936EE5CE}" dt="2025-03-04T21:34:41.969" v="76" actId="27614"/>
        <pc:sldMkLst>
          <pc:docMk/>
          <pc:sldMk cId="1122963436" sldId="2046"/>
        </pc:sldMkLst>
      </pc:sldChg>
      <pc:sldChg chg="del">
        <pc:chgData name="Maya Ryom (Allegis Group Services)" userId="1eea4cee-ae01-4369-84a7-cd305b70b8b4" providerId="ADAL" clId="{3D91BC36-284E-4F49-8BA5-99D0936EE5CE}" dt="2025-03-04T21:31:17.075" v="29" actId="47"/>
        <pc:sldMkLst>
          <pc:docMk/>
          <pc:sldMk cId="4178565498" sldId="2051"/>
        </pc:sldMkLst>
      </pc:sldChg>
      <pc:sldChg chg="del">
        <pc:chgData name="Maya Ryom (Allegis Group Services)" userId="1eea4cee-ae01-4369-84a7-cd305b70b8b4" providerId="ADAL" clId="{3D91BC36-284E-4F49-8BA5-99D0936EE5CE}" dt="2025-03-04T21:33:51.044" v="65" actId="47"/>
        <pc:sldMkLst>
          <pc:docMk/>
          <pc:sldMk cId="3627002918" sldId="2076137440"/>
        </pc:sldMkLst>
      </pc:sldChg>
      <pc:sldChg chg="del">
        <pc:chgData name="Maya Ryom (Allegis Group Services)" userId="1eea4cee-ae01-4369-84a7-cd305b70b8b4" providerId="ADAL" clId="{3D91BC36-284E-4F49-8BA5-99D0936EE5CE}" dt="2025-03-04T21:31:21.449" v="31" actId="47"/>
        <pc:sldMkLst>
          <pc:docMk/>
          <pc:sldMk cId="510793352" sldId="2076137993"/>
        </pc:sldMkLst>
      </pc:sldChg>
      <pc:sldChg chg="addSp delSp modSp mod">
        <pc:chgData name="Maya Ryom (Allegis Group Services)" userId="1eea4cee-ae01-4369-84a7-cd305b70b8b4" providerId="ADAL" clId="{3D91BC36-284E-4F49-8BA5-99D0936EE5CE}" dt="2025-03-04T21:34:52.767" v="79" actId="27614"/>
        <pc:sldMkLst>
          <pc:docMk/>
          <pc:sldMk cId="1787353190" sldId="2076138105"/>
        </pc:sldMkLst>
      </pc:sldChg>
      <pc:sldChg chg="addSp delSp modSp mod">
        <pc:chgData name="Maya Ryom (Allegis Group Services)" userId="1eea4cee-ae01-4369-84a7-cd305b70b8b4" providerId="ADAL" clId="{3D91BC36-284E-4F49-8BA5-99D0936EE5CE}" dt="2025-03-04T21:35:07.433" v="88" actId="962"/>
        <pc:sldMkLst>
          <pc:docMk/>
          <pc:sldMk cId="4269075036" sldId="2076138187"/>
        </pc:sldMkLst>
      </pc:sldChg>
      <pc:sldChg chg="addSp delSp modSp del mod">
        <pc:chgData name="Maya Ryom (Allegis Group Services)" userId="1eea4cee-ae01-4369-84a7-cd305b70b8b4" providerId="ADAL" clId="{3D91BC36-284E-4F49-8BA5-99D0936EE5CE}" dt="2025-03-04T21:33:22.801" v="59" actId="47"/>
        <pc:sldMkLst>
          <pc:docMk/>
          <pc:sldMk cId="4123554074" sldId="2076138231"/>
        </pc:sldMkLst>
      </pc:sldChg>
      <pc:sldChg chg="add">
        <pc:chgData name="Maya Ryom (Allegis Group Services)" userId="1eea4cee-ae01-4369-84a7-cd305b70b8b4" providerId="ADAL" clId="{3D91BC36-284E-4F49-8BA5-99D0936EE5CE}" dt="2025-03-04T21:15:43.114" v="9"/>
        <pc:sldMkLst>
          <pc:docMk/>
          <pc:sldMk cId="471867069" sldId="2076138237"/>
        </pc:sldMkLst>
      </pc:sldChg>
      <pc:sldChg chg="addSp delSp modSp mod">
        <pc:chgData name="Maya Ryom (Allegis Group Services)" userId="1eea4cee-ae01-4369-84a7-cd305b70b8b4" providerId="ADAL" clId="{3D91BC36-284E-4F49-8BA5-99D0936EE5CE}" dt="2025-03-04T21:29:17.499" v="16" actId="962"/>
        <pc:sldMkLst>
          <pc:docMk/>
          <pc:sldMk cId="3305917143" sldId="2076138251"/>
        </pc:sldMkLst>
      </pc:sldChg>
      <pc:sldChg chg="addSp delSp modSp add del mod">
        <pc:chgData name="Maya Ryom (Allegis Group Services)" userId="1eea4cee-ae01-4369-84a7-cd305b70b8b4" providerId="ADAL" clId="{3D91BC36-284E-4F49-8BA5-99D0936EE5CE}" dt="2025-03-04T21:33:21.204" v="58" actId="47"/>
        <pc:sldMkLst>
          <pc:docMk/>
          <pc:sldMk cId="2059063469" sldId="2076138252"/>
        </pc:sldMkLst>
      </pc:sldChg>
      <pc:sldChg chg="addSp delSp modSp mod">
        <pc:chgData name="Maya Ryom (Allegis Group Services)" userId="1eea4cee-ae01-4369-84a7-cd305b70b8b4" providerId="ADAL" clId="{3D91BC36-284E-4F49-8BA5-99D0936EE5CE}" dt="2025-03-04T21:16:02.396" v="12" actId="27614"/>
        <pc:sldMkLst>
          <pc:docMk/>
          <pc:sldMk cId="2501024343" sldId="2076138253"/>
        </pc:sldMkLst>
        <pc:picChg chg="add mod">
          <ac:chgData name="Maya Ryom (Allegis Group Services)" userId="1eea4cee-ae01-4369-84a7-cd305b70b8b4" providerId="ADAL" clId="{3D91BC36-284E-4F49-8BA5-99D0936EE5CE}" dt="2025-03-04T21:16:02.396" v="12" actId="27614"/>
          <ac:picMkLst>
            <pc:docMk/>
            <pc:sldMk cId="2501024343" sldId="2076138253"/>
            <ac:picMk id="3" creationId="{51FF76F3-F4B5-5B34-25CD-032225BC6679}"/>
          </ac:picMkLst>
        </pc:picChg>
      </pc:sldChg>
      <pc:sldChg chg="del">
        <pc:chgData name="Maya Ryom (Allegis Group Services)" userId="1eea4cee-ae01-4369-84a7-cd305b70b8b4" providerId="ADAL" clId="{3D91BC36-284E-4F49-8BA5-99D0936EE5CE}" dt="2025-03-04T21:14:38.113" v="8" actId="2696"/>
        <pc:sldMkLst>
          <pc:docMk/>
          <pc:sldMk cId="1720791678" sldId="2147478059"/>
        </pc:sldMkLst>
      </pc:sldChg>
      <pc:sldChg chg="del">
        <pc:chgData name="Maya Ryom (Allegis Group Services)" userId="1eea4cee-ae01-4369-84a7-cd305b70b8b4" providerId="ADAL" clId="{3D91BC36-284E-4F49-8BA5-99D0936EE5CE}" dt="2025-03-04T21:14:35.279" v="7" actId="2696"/>
        <pc:sldMkLst>
          <pc:docMk/>
          <pc:sldMk cId="1215250852" sldId="2147478897"/>
        </pc:sldMkLst>
      </pc:sldChg>
      <pc:sldChg chg="del">
        <pc:chgData name="Maya Ryom (Allegis Group Services)" userId="1eea4cee-ae01-4369-84a7-cd305b70b8b4" providerId="ADAL" clId="{3D91BC36-284E-4F49-8BA5-99D0936EE5CE}" dt="2025-03-04T21:33:35.205" v="62" actId="47"/>
        <pc:sldMkLst>
          <pc:docMk/>
          <pc:sldMk cId="2557948358" sldId="2147480920"/>
        </pc:sldMkLst>
      </pc:sldChg>
      <pc:sldChg chg="del">
        <pc:chgData name="Maya Ryom (Allegis Group Services)" userId="1eea4cee-ae01-4369-84a7-cd305b70b8b4" providerId="ADAL" clId="{3D91BC36-284E-4F49-8BA5-99D0936EE5CE}" dt="2025-03-04T21:33:43.692" v="63" actId="47"/>
        <pc:sldMkLst>
          <pc:docMk/>
          <pc:sldMk cId="2859828661" sldId="2147482002"/>
        </pc:sldMkLst>
      </pc:sldChg>
      <pc:sldChg chg="del">
        <pc:chgData name="Maya Ryom (Allegis Group Services)" userId="1eea4cee-ae01-4369-84a7-cd305b70b8b4" providerId="ADAL" clId="{3D91BC36-284E-4F49-8BA5-99D0936EE5CE}" dt="2025-03-04T21:33:47.672" v="64" actId="47"/>
        <pc:sldMkLst>
          <pc:docMk/>
          <pc:sldMk cId="3103066204" sldId="2147483583"/>
        </pc:sldMkLst>
      </pc:sldChg>
      <pc:sldChg chg="addSp delSp modSp add mod">
        <pc:chgData name="Maya Ryom (Allegis Group Services)" userId="1eea4cee-ae01-4369-84a7-cd305b70b8b4" providerId="ADAL" clId="{3D91BC36-284E-4F49-8BA5-99D0936EE5CE}" dt="2025-03-04T21:32:45.543" v="50"/>
        <pc:sldMkLst>
          <pc:docMk/>
          <pc:sldMk cId="3533999625" sldId="2147483584"/>
        </pc:sldMkLst>
      </pc:sldChg>
      <pc:sldChg chg="del">
        <pc:chgData name="Maya Ryom (Allegis Group Services)" userId="1eea4cee-ae01-4369-84a7-cd305b70b8b4" providerId="ADAL" clId="{3D91BC36-284E-4F49-8BA5-99D0936EE5CE}" dt="2025-03-04T21:33:05.724" v="53"/>
        <pc:sldMkLst>
          <pc:docMk/>
          <pc:sldMk cId="2310902131" sldId="2147483585"/>
        </pc:sldMkLst>
      </pc:sldChg>
      <pc:sldChg chg="addSp delSp modSp mod">
        <pc:chgData name="Maya Ryom (Allegis Group Services)" userId="1eea4cee-ae01-4369-84a7-cd305b70b8b4" providerId="ADAL" clId="{3D91BC36-284E-4F49-8BA5-99D0936EE5CE}" dt="2025-03-04T21:33:19.277" v="57"/>
        <pc:sldMkLst>
          <pc:docMk/>
          <pc:sldMk cId="3132991866" sldId="2147483585"/>
        </pc:sldMkLst>
        <pc:picChg chg="add mod">
          <ac:chgData name="Maya Ryom (Allegis Group Services)" userId="1eea4cee-ae01-4369-84a7-cd305b70b8b4" providerId="ADAL" clId="{3D91BC36-284E-4F49-8BA5-99D0936EE5CE}" dt="2025-03-04T21:33:19.277" v="57"/>
          <ac:picMkLst>
            <pc:docMk/>
            <pc:sldMk cId="3132991866" sldId="2147483585"/>
            <ac:picMk id="2" creationId="{3AAC8C94-41CB-9128-07FA-013ECD932BE0}"/>
          </ac:picMkLst>
        </pc:picChg>
      </pc:sldChg>
      <pc:sldMasterChg chg="modSldLayout">
        <pc:chgData name="Maya Ryom (Allegis Group Services)" userId="1eea4cee-ae01-4369-84a7-cd305b70b8b4" providerId="ADAL" clId="{3D91BC36-284E-4F49-8BA5-99D0936EE5CE}" dt="2025-03-04T21:31:54.886" v="36" actId="478"/>
        <pc:sldMasterMkLst>
          <pc:docMk/>
          <pc:sldMasterMk cId="3588427678" sldId="2147484229"/>
        </pc:sldMasterMkLst>
        <pc:sldLayoutChg chg="addSp delSp modSp mod">
          <pc:chgData name="Maya Ryom (Allegis Group Services)" userId="1eea4cee-ae01-4369-84a7-cd305b70b8b4" providerId="ADAL" clId="{3D91BC36-284E-4F49-8BA5-99D0936EE5CE}" dt="2025-03-04T21:13:44.892" v="3"/>
          <pc:sldLayoutMkLst>
            <pc:docMk/>
            <pc:sldMasterMk cId="3588427678" sldId="2147484229"/>
            <pc:sldLayoutMk cId="1849598128" sldId="2147484610"/>
          </pc:sldLayoutMkLst>
          <pc:picChg chg="add mod">
            <ac:chgData name="Maya Ryom (Allegis Group Services)" userId="1eea4cee-ae01-4369-84a7-cd305b70b8b4" providerId="ADAL" clId="{3D91BC36-284E-4F49-8BA5-99D0936EE5CE}" dt="2025-03-04T21:13:44.892" v="3"/>
            <ac:picMkLst>
              <pc:docMk/>
              <pc:sldMasterMk cId="3588427678" sldId="2147484229"/>
              <pc:sldLayoutMk cId="1849598128" sldId="2147484610"/>
              <ac:picMk id="3" creationId="{DEED7AF7-37A3-0E96-2ED9-116362078CF6}"/>
            </ac:picMkLst>
          </pc:picChg>
        </pc:sldLayoutChg>
        <pc:sldLayoutChg chg="addSp delSp modSp mod">
          <pc:chgData name="Maya Ryom (Allegis Group Services)" userId="1eea4cee-ae01-4369-84a7-cd305b70b8b4" providerId="ADAL" clId="{3D91BC36-284E-4F49-8BA5-99D0936EE5CE}" dt="2025-03-04T21:13:41.261" v="1"/>
          <pc:sldLayoutMkLst>
            <pc:docMk/>
            <pc:sldMasterMk cId="3588427678" sldId="2147484229"/>
            <pc:sldLayoutMk cId="3539202642" sldId="2147485190"/>
          </pc:sldLayoutMkLst>
          <pc:picChg chg="add mod">
            <ac:chgData name="Maya Ryom (Allegis Group Services)" userId="1eea4cee-ae01-4369-84a7-cd305b70b8b4" providerId="ADAL" clId="{3D91BC36-284E-4F49-8BA5-99D0936EE5CE}" dt="2025-03-04T21:13:41.261" v="1"/>
            <ac:picMkLst>
              <pc:docMk/>
              <pc:sldMasterMk cId="3588427678" sldId="2147484229"/>
              <pc:sldLayoutMk cId="3539202642" sldId="2147485190"/>
              <ac:picMk id="3" creationId="{39279663-60C4-0C6C-3571-795801E59DFC}"/>
            </ac:picMkLst>
          </pc:picChg>
        </pc:sldLayoutChg>
        <pc:sldLayoutChg chg="delSp mod">
          <pc:chgData name="Maya Ryom (Allegis Group Services)" userId="1eea4cee-ae01-4369-84a7-cd305b70b8b4" providerId="ADAL" clId="{3D91BC36-284E-4F49-8BA5-99D0936EE5CE}" dt="2025-03-04T21:31:54.886" v="36" actId="478"/>
          <pc:sldLayoutMkLst>
            <pc:docMk/>
            <pc:sldMasterMk cId="3588427678" sldId="2147484229"/>
            <pc:sldLayoutMk cId="3174014229" sldId="2147485205"/>
          </pc:sldLayoutMkLst>
        </pc:sldLayoutChg>
      </pc:sldMasterChg>
      <pc:sldMasterChg chg="delSldLayout">
        <pc:chgData name="Maya Ryom (Allegis Group Services)" userId="1eea4cee-ae01-4369-84a7-cd305b70b8b4" providerId="ADAL" clId="{3D91BC36-284E-4F49-8BA5-99D0936EE5CE}" dt="2025-03-04T21:33:51.044" v="65" actId="47"/>
        <pc:sldMasterMkLst>
          <pc:docMk/>
          <pc:sldMasterMk cId="231713050" sldId="2147485230"/>
        </pc:sldMasterMkLst>
        <pc:sldLayoutChg chg="del">
          <pc:chgData name="Maya Ryom (Allegis Group Services)" userId="1eea4cee-ae01-4369-84a7-cd305b70b8b4" providerId="ADAL" clId="{3D91BC36-284E-4F49-8BA5-99D0936EE5CE}" dt="2025-03-04T21:33:51.044" v="65" actId="47"/>
          <pc:sldLayoutMkLst>
            <pc:docMk/>
            <pc:sldMasterMk cId="231713050" sldId="2147485230"/>
            <pc:sldLayoutMk cId="3280899604" sldId="2147485515"/>
          </pc:sldLayoutMkLst>
        </pc:sldLayoutChg>
      </pc:sldMasterChg>
      <pc:sldMasterChg chg="modSldLayout">
        <pc:chgData name="Maya Ryom (Allegis Group Services)" userId="1eea4cee-ae01-4369-84a7-cd305b70b8b4" providerId="ADAL" clId="{3D91BC36-284E-4F49-8BA5-99D0936EE5CE}" dt="2025-03-04T21:14:06.286" v="6" actId="478"/>
        <pc:sldMasterMkLst>
          <pc:docMk/>
          <pc:sldMasterMk cId="1058933271" sldId="2147485328"/>
        </pc:sldMasterMkLst>
        <pc:sldLayoutChg chg="addSp modSp">
          <pc:chgData name="Maya Ryom (Allegis Group Services)" userId="1eea4cee-ae01-4369-84a7-cd305b70b8b4" providerId="ADAL" clId="{3D91BC36-284E-4F49-8BA5-99D0936EE5CE}" dt="2025-03-04T21:14:01.098" v="4"/>
          <pc:sldLayoutMkLst>
            <pc:docMk/>
            <pc:sldMasterMk cId="1058933271" sldId="2147485328"/>
            <pc:sldLayoutMk cId="2241530769" sldId="2147485390"/>
          </pc:sldLayoutMkLst>
        </pc:sldLayoutChg>
        <pc:sldLayoutChg chg="addSp delSp modSp mod">
          <pc:chgData name="Maya Ryom (Allegis Group Services)" userId="1eea4cee-ae01-4369-84a7-cd305b70b8b4" providerId="ADAL" clId="{3D91BC36-284E-4F49-8BA5-99D0936EE5CE}" dt="2025-03-04T21:14:06.286" v="6" actId="478"/>
          <pc:sldLayoutMkLst>
            <pc:docMk/>
            <pc:sldMasterMk cId="1058933271" sldId="2147485328"/>
            <pc:sldLayoutMk cId="488699525" sldId="2147485391"/>
          </pc:sldLayoutMkLst>
        </pc:sldLayoutChg>
      </pc:sldMasterChg>
    </pc:docChg>
  </pc:docChgLst>
  <pc:docChgLst>
    <pc:chgData name="Fabio Araujo" userId="d4f88c82-9b96-44bb-9d5f-ebe336738fd6" providerId="ADAL" clId="{02A1BE0B-8596-40A8-A325-FA05E27D3D9C}"/>
    <pc:docChg chg="modSld">
      <pc:chgData name="Fabio Araujo" userId="d4f88c82-9b96-44bb-9d5f-ebe336738fd6" providerId="ADAL" clId="{02A1BE0B-8596-40A8-A325-FA05E27D3D9C}" dt="2025-03-13T14:54:35.238" v="38" actId="20577"/>
      <pc:docMkLst>
        <pc:docMk/>
      </pc:docMkLst>
      <pc:sldChg chg="modSp mod">
        <pc:chgData name="Fabio Araujo" userId="d4f88c82-9b96-44bb-9d5f-ebe336738fd6" providerId="ADAL" clId="{02A1BE0B-8596-40A8-A325-FA05E27D3D9C}" dt="2025-03-13T14:54:35.238" v="38" actId="20577"/>
        <pc:sldMkLst>
          <pc:docMk/>
          <pc:sldMk cId="2501024343" sldId="2076138253"/>
        </pc:sldMkLst>
        <pc:spChg chg="mod">
          <ac:chgData name="Fabio Araujo" userId="d4f88c82-9b96-44bb-9d5f-ebe336738fd6" providerId="ADAL" clId="{02A1BE0B-8596-40A8-A325-FA05E27D3D9C}" dt="2025-03-13T14:54:35.238" v="38" actId="20577"/>
          <ac:spMkLst>
            <pc:docMk/>
            <pc:sldMk cId="2501024343" sldId="2076138253"/>
            <ac:spMk id="5" creationId="{00000000-0000-0000-0000-000000000000}"/>
          </ac:spMkLst>
        </pc:spChg>
        <pc:spChg chg="mod">
          <ac:chgData name="Fabio Araujo" userId="d4f88c82-9b96-44bb-9d5f-ebe336738fd6" providerId="ADAL" clId="{02A1BE0B-8596-40A8-A325-FA05E27D3D9C}" dt="2025-03-13T14:54:26.351" v="4" actId="1076"/>
          <ac:spMkLst>
            <pc:docMk/>
            <pc:sldMk cId="2501024343" sldId="2076138253"/>
            <ac:spMk id="7" creationId="{9B99A9B6-3F8A-938D-7CA2-A3101C08D350}"/>
          </ac:spMkLst>
        </pc:spChg>
      </pc:sldChg>
    </pc:docChg>
  </pc:docChgLst>
  <pc:docChgLst>
    <pc:chgData name="Maya Ryom (Allegis Group Services)" userId="S::a-mayaryom@microsoft.com::1eea4cee-ae01-4369-84a7-cd305b70b8b4" providerId="AD" clId="Web-{2C425745-7A75-2F3B-03C5-4F1567E6ADC5}"/>
    <pc:docChg chg="addSld delSld modSld sldOrd delMainMaster modMainMaster modSection">
      <pc:chgData name="Maya Ryom (Allegis Group Services)" userId="S::a-mayaryom@microsoft.com::1eea4cee-ae01-4369-84a7-cd305b70b8b4" providerId="AD" clId="Web-{2C425745-7A75-2F3B-03C5-4F1567E6ADC5}" dt="2025-03-05T14:06:14.782" v="11"/>
      <pc:docMkLst>
        <pc:docMk/>
      </pc:docMkLst>
      <pc:sldChg chg="mod setBg">
        <pc:chgData name="Maya Ryom (Allegis Group Services)" userId="S::a-mayaryom@microsoft.com::1eea4cee-ae01-4369-84a7-cd305b70b8b4" providerId="AD" clId="Web-{2C425745-7A75-2F3B-03C5-4F1567E6ADC5}" dt="2025-03-05T13:04:41.808" v="5"/>
        <pc:sldMkLst>
          <pc:docMk/>
          <pc:sldMk cId="1787353190" sldId="2076138105"/>
        </pc:sldMkLst>
      </pc:sldChg>
      <pc:sldChg chg="mod setBg">
        <pc:chgData name="Maya Ryom (Allegis Group Services)" userId="S::a-mayaryom@microsoft.com::1eea4cee-ae01-4369-84a7-cd305b70b8b4" providerId="AD" clId="Web-{2C425745-7A75-2F3B-03C5-4F1567E6ADC5}" dt="2025-03-05T13:04:16.104" v="4"/>
        <pc:sldMkLst>
          <pc:docMk/>
          <pc:sldMk cId="4269075036" sldId="2076138187"/>
        </pc:sldMkLst>
      </pc:sldChg>
      <pc:sldChg chg="mod setBg">
        <pc:chgData name="Maya Ryom (Allegis Group Services)" userId="S::a-mayaryom@microsoft.com::1eea4cee-ae01-4369-84a7-cd305b70b8b4" providerId="AD" clId="Web-{2C425745-7A75-2F3B-03C5-4F1567E6ADC5}" dt="2025-03-05T13:04:52.840" v="6"/>
        <pc:sldMkLst>
          <pc:docMk/>
          <pc:sldMk cId="532229250" sldId="2147483531"/>
        </pc:sldMkLst>
      </pc:sldChg>
      <pc:sldChg chg="mod setBg">
        <pc:chgData name="Maya Ryom (Allegis Group Services)" userId="S::a-mayaryom@microsoft.com::1eea4cee-ae01-4369-84a7-cd305b70b8b4" providerId="AD" clId="Web-{2C425745-7A75-2F3B-03C5-4F1567E6ADC5}" dt="2025-03-05T13:05:00.028" v="7"/>
        <pc:sldMkLst>
          <pc:docMk/>
          <pc:sldMk cId="2058650604" sldId="2147483533"/>
        </pc:sldMkLst>
      </pc:sldChg>
      <pc:sldChg chg="new ord">
        <pc:chgData name="Maya Ryom (Allegis Group Services)" userId="S::a-mayaryom@microsoft.com::1eea4cee-ae01-4369-84a7-cd305b70b8b4" providerId="AD" clId="Web-{2C425745-7A75-2F3B-03C5-4F1567E6ADC5}" dt="2025-03-05T14:06:14.782" v="11"/>
        <pc:sldMkLst>
          <pc:docMk/>
          <pc:sldMk cId="3147611043" sldId="2147483586"/>
        </pc:sldMkLst>
      </pc:sldChg>
      <pc:sldChg chg="new del">
        <pc:chgData name="Maya Ryom (Allegis Group Services)" userId="S::a-mayaryom@microsoft.com::1eea4cee-ae01-4369-84a7-cd305b70b8b4" providerId="AD" clId="Web-{2C425745-7A75-2F3B-03C5-4F1567E6ADC5}" dt="2025-03-05T13:03:52.385" v="3"/>
        <pc:sldMkLst>
          <pc:docMk/>
          <pc:sldMk cId="3664468465" sldId="2147483586"/>
        </pc:sldMkLst>
      </pc:sldChg>
      <pc:sldChg chg="new ord">
        <pc:chgData name="Maya Ryom (Allegis Group Services)" userId="S::a-mayaryom@microsoft.com::1eea4cee-ae01-4369-84a7-cd305b70b8b4" providerId="AD" clId="Web-{2C425745-7A75-2F3B-03C5-4F1567E6ADC5}" dt="2025-03-05T14:06:14.782" v="10"/>
        <pc:sldMkLst>
          <pc:docMk/>
          <pc:sldMk cId="758100845" sldId="2147483587"/>
        </pc:sldMkLst>
      </pc:sldChg>
      <pc:sldMasterChg chg="delSldLayout modSldLayout sldLayoutOrd">
        <pc:chgData name="Maya Ryom (Allegis Group Services)" userId="S::a-mayaryom@microsoft.com::1eea4cee-ae01-4369-84a7-cd305b70b8b4" providerId="AD" clId="Web-{2C425745-7A75-2F3B-03C5-4F1567E6ADC5}" dt="2025-03-05T13:03:42.603" v="2"/>
        <pc:sldMasterMkLst>
          <pc:docMk/>
          <pc:sldMasterMk cId="3588427678" sldId="2147484229"/>
        </pc:sldMasterMkLst>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328010877" sldId="2147485517"/>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9623298" sldId="2147485518"/>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850122956" sldId="2147485519"/>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080020719" sldId="2147485520"/>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10573651" sldId="2147485521"/>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304877450" sldId="2147485522"/>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1925593987" sldId="2147485523"/>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624578158" sldId="2147485524"/>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5"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40828760" sldId="2147485525"/>
          </pc:sldLayoutMkLst>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665820359" sldId="2147485526"/>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5" creationId="{00000000-0000-0000-0000-000000000000}"/>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9"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4352042" sldId="214748552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483052164" sldId="214748552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6846682" sldId="214748552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309850670" sldId="214748553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513822897" sldId="214748553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43855743" sldId="214748553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27154703" sldId="214748553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18520640" sldId="214748553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5147535" sldId="214748553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40417399" sldId="214748553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08075087" sldId="214748553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82182898" sldId="214748553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02748061" sldId="214748553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79977396" sldId="214748554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408509" sldId="214748554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339357456" sldId="214748554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62606920" sldId="214748554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52530364" sldId="214748554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67802601" sldId="214748554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44016835" sldId="214748554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93322557" sldId="214748554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77708324" sldId="214748554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6975610" sldId="214748554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75418837" sldId="214748555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80920995" sldId="214748555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2473418" sldId="214748555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99911588" sldId="214748555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767653" sldId="214748555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55964422" sldId="214748555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53144291" sldId="214748555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94165573" sldId="214748555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9076446" sldId="214748555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73552597" sldId="214748555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60854876" sldId="214748556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58577008" sldId="214748556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2962040" sldId="214748556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827303325" sldId="214748556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53273969" sldId="214748556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55104063" sldId="214748556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05564722" sldId="214748556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36017933" sldId="214748556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37215625" sldId="214748556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99733188" sldId="214748556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8880288" sldId="214748557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62133272" sldId="214748557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3962080" sldId="214748557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69406959" sldId="214748557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82140854" sldId="214748557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34201931" sldId="214748557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41083812" sldId="214748557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47499038" sldId="214748557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27965190" sldId="214748557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08663760" sldId="214748557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65717976" sldId="214748558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36588311" sldId="214748558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17111316" sldId="2147485582"/>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7764480" sldId="2147485583"/>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66483256" sldId="214748558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25138925" sldId="214748558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239190398" sldId="2147485586"/>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78937274" sldId="214748558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1306024" sldId="2147485588"/>
          </pc:sldLayoutMkLst>
        </pc:sldLayoutChg>
      </pc:sldMasterChg>
      <pc:sldMasterChg chg="del sldLayoutOrd">
        <pc:chgData name="Maya Ryom (Allegis Group Services)" userId="S::a-mayaryom@microsoft.com::1eea4cee-ae01-4369-84a7-cd305b70b8b4" providerId="AD" clId="Web-{2C425745-7A75-2F3B-03C5-4F1567E6ADC5}" dt="2025-03-05T13:03:42.603" v="2"/>
        <pc:sldMasterMkLst>
          <pc:docMk/>
          <pc:sldMasterMk cId="934087479" sldId="2147485516"/>
        </pc:sldMasterMkLst>
      </pc:sldMasterChg>
    </pc:docChg>
  </pc:docChgLst>
  <pc:docChgLst>
    <pc:chgData name="Peter Borring" userId="0ac616bd-932d-4802-b407-e2f8fac2c2fe" providerId="ADAL" clId="{482E15F5-7D3D-4E80-AE3C-AF3D8BF1223C}"/>
    <pc:docChg chg="undo custSel addSld modSld addSection delSection modSection">
      <pc:chgData name="Peter Borring" userId="0ac616bd-932d-4802-b407-e2f8fac2c2fe" providerId="ADAL" clId="{482E15F5-7D3D-4E80-AE3C-AF3D8BF1223C}" dt="2025-04-07T01:36:29.572" v="94" actId="6549"/>
      <pc:docMkLst>
        <pc:docMk/>
      </pc:docMkLst>
      <pc:sldChg chg="modSp add mod">
        <pc:chgData name="Peter Borring" userId="0ac616bd-932d-4802-b407-e2f8fac2c2fe" providerId="ADAL" clId="{482E15F5-7D3D-4E80-AE3C-AF3D8BF1223C}" dt="2025-04-07T01:28:35.501" v="7" actId="207"/>
        <pc:sldMkLst>
          <pc:docMk/>
          <pc:sldMk cId="3554518497" sldId="2147483606"/>
        </pc:sldMkLst>
        <pc:spChg chg="mod">
          <ac:chgData name="Peter Borring" userId="0ac616bd-932d-4802-b407-e2f8fac2c2fe" providerId="ADAL" clId="{482E15F5-7D3D-4E80-AE3C-AF3D8BF1223C}" dt="2025-04-07T01:28:35.501" v="7" actId="207"/>
          <ac:spMkLst>
            <pc:docMk/>
            <pc:sldMk cId="3554518497" sldId="2147483606"/>
            <ac:spMk id="15" creationId="{762409D7-C0AD-8CD3-84FA-1D3ACDE03B55}"/>
          </ac:spMkLst>
        </pc:spChg>
      </pc:sldChg>
      <pc:sldChg chg="modSp add mod">
        <pc:chgData name="Peter Borring" userId="0ac616bd-932d-4802-b407-e2f8fac2c2fe" providerId="ADAL" clId="{482E15F5-7D3D-4E80-AE3C-AF3D8BF1223C}" dt="2025-04-07T01:28:39.237" v="8" actId="207"/>
        <pc:sldMkLst>
          <pc:docMk/>
          <pc:sldMk cId="1014615121" sldId="2147483607"/>
        </pc:sldMkLst>
        <pc:spChg chg="mod">
          <ac:chgData name="Peter Borring" userId="0ac616bd-932d-4802-b407-e2f8fac2c2fe" providerId="ADAL" clId="{482E15F5-7D3D-4E80-AE3C-AF3D8BF1223C}" dt="2025-04-07T01:28:39.237" v="8" actId="207"/>
          <ac:spMkLst>
            <pc:docMk/>
            <pc:sldMk cId="1014615121" sldId="2147483607"/>
            <ac:spMk id="2" creationId="{A39C554E-916B-D408-1F95-FCC01C8D23A7}"/>
          </ac:spMkLst>
        </pc:spChg>
      </pc:sldChg>
      <pc:sldChg chg="add modNotesTx">
        <pc:chgData name="Peter Borring" userId="0ac616bd-932d-4802-b407-e2f8fac2c2fe" providerId="ADAL" clId="{482E15F5-7D3D-4E80-AE3C-AF3D8BF1223C}" dt="2025-04-07T01:36:29.572" v="94" actId="6549"/>
        <pc:sldMkLst>
          <pc:docMk/>
          <pc:sldMk cId="719850756" sldId="2147483608"/>
        </pc:sldMkLst>
      </pc:sldChg>
      <pc:sldChg chg="modSp add mod">
        <pc:chgData name="Peter Borring" userId="0ac616bd-932d-4802-b407-e2f8fac2c2fe" providerId="ADAL" clId="{482E15F5-7D3D-4E80-AE3C-AF3D8BF1223C}" dt="2025-04-07T01:35:27.770" v="17" actId="113"/>
        <pc:sldMkLst>
          <pc:docMk/>
          <pc:sldMk cId="1225917641" sldId="2147483609"/>
        </pc:sldMkLst>
        <pc:spChg chg="mod">
          <ac:chgData name="Peter Borring" userId="0ac616bd-932d-4802-b407-e2f8fac2c2fe" providerId="ADAL" clId="{482E15F5-7D3D-4E80-AE3C-AF3D8BF1223C}" dt="2025-04-07T01:29:02.004" v="9" actId="207"/>
          <ac:spMkLst>
            <pc:docMk/>
            <pc:sldMk cId="1225917641" sldId="2147483609"/>
            <ac:spMk id="13" creationId="{65A889C7-B9CD-7385-BD9E-F50D18B47B52}"/>
          </ac:spMkLst>
        </pc:spChg>
        <pc:spChg chg="mod">
          <ac:chgData name="Peter Borring" userId="0ac616bd-932d-4802-b407-e2f8fac2c2fe" providerId="ADAL" clId="{482E15F5-7D3D-4E80-AE3C-AF3D8BF1223C}" dt="2025-04-07T01:29:04.235" v="10" actId="207"/>
          <ac:spMkLst>
            <pc:docMk/>
            <pc:sldMk cId="1225917641" sldId="2147483609"/>
            <ac:spMk id="14" creationId="{BEB56D8D-E3D1-DCFB-6D73-A0ED1FC8AD5D}"/>
          </ac:spMkLst>
        </pc:spChg>
        <pc:spChg chg="mod">
          <ac:chgData name="Peter Borring" userId="0ac616bd-932d-4802-b407-e2f8fac2c2fe" providerId="ADAL" clId="{482E15F5-7D3D-4E80-AE3C-AF3D8BF1223C}" dt="2025-04-07T01:29:49.972" v="16" actId="113"/>
          <ac:spMkLst>
            <pc:docMk/>
            <pc:sldMk cId="1225917641" sldId="2147483609"/>
            <ac:spMk id="15" creationId="{50F7EA4B-9DD5-2DEA-DE15-E0F022058B50}"/>
          </ac:spMkLst>
        </pc:spChg>
        <pc:spChg chg="mod">
          <ac:chgData name="Peter Borring" userId="0ac616bd-932d-4802-b407-e2f8fac2c2fe" providerId="ADAL" clId="{482E15F5-7D3D-4E80-AE3C-AF3D8BF1223C}" dt="2025-04-07T01:35:27.770" v="17" actId="113"/>
          <ac:spMkLst>
            <pc:docMk/>
            <pc:sldMk cId="1225917641" sldId="2147483609"/>
            <ac:spMk id="16" creationId="{D2A67CC8-F08D-F44A-5143-96A8194ACE02}"/>
          </ac:spMkLst>
        </pc:spChg>
      </pc:sldChg>
    </pc:docChg>
  </pc:docChgLst>
  <pc:docChgLst>
    <pc:chgData name="Kennie Pontoppidan" userId="0b66d239-c77c-454e-82ce-695a270d63fb" providerId="ADAL" clId="{514CB770-510F-4C4F-9F11-E7EF41B855AA}"/>
    <pc:docChg chg="undo custSel addSld delSld modSld sldOrd addSection delSection modSection">
      <pc:chgData name="Kennie Pontoppidan" userId="0b66d239-c77c-454e-82ce-695a270d63fb" providerId="ADAL" clId="{514CB770-510F-4C4F-9F11-E7EF41B855AA}" dt="2025-03-31T23:39:18.693" v="455"/>
      <pc:docMkLst>
        <pc:docMk/>
      </pc:docMkLst>
      <pc:sldChg chg="del">
        <pc:chgData name="Kennie Pontoppidan" userId="0b66d239-c77c-454e-82ce-695a270d63fb" providerId="ADAL" clId="{514CB770-510F-4C4F-9F11-E7EF41B855AA}" dt="2025-03-31T23:15:49.030" v="57" actId="18676"/>
        <pc:sldMkLst>
          <pc:docMk/>
          <pc:sldMk cId="2402828649" sldId="1532"/>
        </pc:sldMkLst>
      </pc:sldChg>
      <pc:sldChg chg="del">
        <pc:chgData name="Kennie Pontoppidan" userId="0b66d239-c77c-454e-82ce-695a270d63fb" providerId="ADAL" clId="{514CB770-510F-4C4F-9F11-E7EF41B855AA}" dt="2025-03-31T23:15:49.030" v="57" actId="18676"/>
        <pc:sldMkLst>
          <pc:docMk/>
          <pc:sldMk cId="2639379867" sldId="1720"/>
        </pc:sldMkLst>
      </pc:sldChg>
      <pc:sldChg chg="del">
        <pc:chgData name="Kennie Pontoppidan" userId="0b66d239-c77c-454e-82ce-695a270d63fb" providerId="ADAL" clId="{514CB770-510F-4C4F-9F11-E7EF41B855AA}" dt="2025-03-31T23:15:49.030" v="57" actId="18676"/>
        <pc:sldMkLst>
          <pc:docMk/>
          <pc:sldMk cId="1122963436" sldId="2046"/>
        </pc:sldMkLst>
      </pc:sldChg>
      <pc:sldChg chg="del">
        <pc:chgData name="Kennie Pontoppidan" userId="0b66d239-c77c-454e-82ce-695a270d63fb" providerId="ADAL" clId="{514CB770-510F-4C4F-9F11-E7EF41B855AA}" dt="2025-03-31T23:15:49.030" v="57" actId="18676"/>
        <pc:sldMkLst>
          <pc:docMk/>
          <pc:sldMk cId="1787353190" sldId="2076138105"/>
        </pc:sldMkLst>
      </pc:sldChg>
      <pc:sldChg chg="del">
        <pc:chgData name="Kennie Pontoppidan" userId="0b66d239-c77c-454e-82ce-695a270d63fb" providerId="ADAL" clId="{514CB770-510F-4C4F-9F11-E7EF41B855AA}" dt="2025-03-31T23:15:49.030" v="57" actId="18676"/>
        <pc:sldMkLst>
          <pc:docMk/>
          <pc:sldMk cId="4269075036" sldId="2076138187"/>
        </pc:sldMkLst>
      </pc:sldChg>
      <pc:sldChg chg="modSp mod">
        <pc:chgData name="Kennie Pontoppidan" userId="0b66d239-c77c-454e-82ce-695a270d63fb" providerId="ADAL" clId="{514CB770-510F-4C4F-9F11-E7EF41B855AA}" dt="2025-03-31T23:28:30.941" v="383" actId="20577"/>
        <pc:sldMkLst>
          <pc:docMk/>
          <pc:sldMk cId="426918691" sldId="2076138216"/>
        </pc:sldMkLst>
        <pc:spChg chg="mod">
          <ac:chgData name="Kennie Pontoppidan" userId="0b66d239-c77c-454e-82ce-695a270d63fb" providerId="ADAL" clId="{514CB770-510F-4C4F-9F11-E7EF41B855AA}" dt="2025-03-31T23:28:30.941" v="383" actId="20577"/>
          <ac:spMkLst>
            <pc:docMk/>
            <pc:sldMk cId="426918691" sldId="2076138216"/>
            <ac:spMk id="6" creationId="{460D15DF-EF97-44E8-BCDF-D3F111A97291}"/>
          </ac:spMkLst>
        </pc:spChg>
      </pc:sldChg>
      <pc:sldChg chg="del">
        <pc:chgData name="Kennie Pontoppidan" userId="0b66d239-c77c-454e-82ce-695a270d63fb" providerId="ADAL" clId="{514CB770-510F-4C4F-9F11-E7EF41B855AA}" dt="2025-03-31T23:15:49.030" v="57" actId="18676"/>
        <pc:sldMkLst>
          <pc:docMk/>
          <pc:sldMk cId="1119697693" sldId="2076138218"/>
        </pc:sldMkLst>
      </pc:sldChg>
      <pc:sldChg chg="del">
        <pc:chgData name="Kennie Pontoppidan" userId="0b66d239-c77c-454e-82ce-695a270d63fb" providerId="ADAL" clId="{514CB770-510F-4C4F-9F11-E7EF41B855AA}" dt="2025-03-31T23:15:11.731" v="54" actId="18676"/>
        <pc:sldMkLst>
          <pc:docMk/>
          <pc:sldMk cId="3450065845" sldId="2076138227"/>
        </pc:sldMkLst>
      </pc:sldChg>
      <pc:sldChg chg="del">
        <pc:chgData name="Kennie Pontoppidan" userId="0b66d239-c77c-454e-82ce-695a270d63fb" providerId="ADAL" clId="{514CB770-510F-4C4F-9F11-E7EF41B855AA}" dt="2025-03-31T23:15:11.731" v="54" actId="18676"/>
        <pc:sldMkLst>
          <pc:docMk/>
          <pc:sldMk cId="1692797587" sldId="2076138228"/>
        </pc:sldMkLst>
      </pc:sldChg>
      <pc:sldChg chg="del">
        <pc:chgData name="Kennie Pontoppidan" userId="0b66d239-c77c-454e-82ce-695a270d63fb" providerId="ADAL" clId="{514CB770-510F-4C4F-9F11-E7EF41B855AA}" dt="2025-03-31T23:01:12.188" v="53" actId="18676"/>
        <pc:sldMkLst>
          <pc:docMk/>
          <pc:sldMk cId="1108801255" sldId="2076138246"/>
        </pc:sldMkLst>
      </pc:sldChg>
      <pc:sldChg chg="modSp mod">
        <pc:chgData name="Kennie Pontoppidan" userId="0b66d239-c77c-454e-82ce-695a270d63fb" providerId="ADAL" clId="{514CB770-510F-4C4F-9F11-E7EF41B855AA}" dt="2025-03-31T22:59:54.246" v="27" actId="20577"/>
        <pc:sldMkLst>
          <pc:docMk/>
          <pc:sldMk cId="2501024343" sldId="2076138253"/>
        </pc:sldMkLst>
        <pc:spChg chg="mod">
          <ac:chgData name="Kennie Pontoppidan" userId="0b66d239-c77c-454e-82ce-695a270d63fb" providerId="ADAL" clId="{514CB770-510F-4C4F-9F11-E7EF41B855AA}" dt="2025-03-31T22:59:54.246" v="27" actId="20577"/>
          <ac:spMkLst>
            <pc:docMk/>
            <pc:sldMk cId="2501024343" sldId="2076138253"/>
            <ac:spMk id="5" creationId="{00000000-0000-0000-0000-000000000000}"/>
          </ac:spMkLst>
        </pc:spChg>
        <pc:spChg chg="mod">
          <ac:chgData name="Kennie Pontoppidan" userId="0b66d239-c77c-454e-82ce-695a270d63fb" providerId="ADAL" clId="{514CB770-510F-4C4F-9F11-E7EF41B855AA}" dt="2025-03-31T22:59:46.470" v="0"/>
          <ac:spMkLst>
            <pc:docMk/>
            <pc:sldMk cId="2501024343" sldId="2076138253"/>
            <ac:spMk id="7" creationId="{9B99A9B6-3F8A-938D-7CA2-A3101C08D350}"/>
          </ac:spMkLst>
        </pc:spChg>
      </pc:sldChg>
      <pc:sldChg chg="add">
        <pc:chgData name="Kennie Pontoppidan" userId="0b66d239-c77c-454e-82ce-695a270d63fb" providerId="ADAL" clId="{514CB770-510F-4C4F-9F11-E7EF41B855AA}" dt="2025-03-31T23:31:15.878" v="400"/>
        <pc:sldMkLst>
          <pc:docMk/>
          <pc:sldMk cId="3695463837" sldId="2147477446"/>
        </pc:sldMkLst>
      </pc:sldChg>
      <pc:sldChg chg="add">
        <pc:chgData name="Kennie Pontoppidan" userId="0b66d239-c77c-454e-82ce-695a270d63fb" providerId="ADAL" clId="{514CB770-510F-4C4F-9F11-E7EF41B855AA}" dt="2025-03-31T23:31:15.878" v="400"/>
        <pc:sldMkLst>
          <pc:docMk/>
          <pc:sldMk cId="1802057085" sldId="2147477949"/>
        </pc:sldMkLst>
      </pc:sldChg>
      <pc:sldChg chg="add del">
        <pc:chgData name="Kennie Pontoppidan" userId="0b66d239-c77c-454e-82ce-695a270d63fb" providerId="ADAL" clId="{514CB770-510F-4C4F-9F11-E7EF41B855AA}" dt="2025-03-31T23:28:10.746" v="349" actId="47"/>
        <pc:sldMkLst>
          <pc:docMk/>
          <pc:sldMk cId="637898953" sldId="2147482004"/>
        </pc:sldMkLst>
      </pc:sldChg>
      <pc:sldChg chg="del">
        <pc:chgData name="Kennie Pontoppidan" userId="0b66d239-c77c-454e-82ce-695a270d63fb" providerId="ADAL" clId="{514CB770-510F-4C4F-9F11-E7EF41B855AA}" dt="2025-03-31T23:15:49.030" v="57" actId="18676"/>
        <pc:sldMkLst>
          <pc:docMk/>
          <pc:sldMk cId="714851439" sldId="2147482005"/>
        </pc:sldMkLst>
      </pc:sldChg>
      <pc:sldChg chg="addSp modSp add">
        <pc:chgData name="Kennie Pontoppidan" userId="0b66d239-c77c-454e-82ce-695a270d63fb" providerId="ADAL" clId="{514CB770-510F-4C4F-9F11-E7EF41B855AA}" dt="2025-03-31T23:39:01.563" v="448"/>
        <pc:sldMkLst>
          <pc:docMk/>
          <pc:sldMk cId="2331427682" sldId="2147482010"/>
        </pc:sldMkLst>
      </pc:sldChg>
      <pc:sldChg chg="del">
        <pc:chgData name="Kennie Pontoppidan" userId="0b66d239-c77c-454e-82ce-695a270d63fb" providerId="ADAL" clId="{514CB770-510F-4C4F-9F11-E7EF41B855AA}" dt="2025-03-31T23:15:49.030" v="57" actId="18676"/>
        <pc:sldMkLst>
          <pc:docMk/>
          <pc:sldMk cId="1495234749" sldId="2147482014"/>
        </pc:sldMkLst>
      </pc:sldChg>
      <pc:sldChg chg="del">
        <pc:chgData name="Kennie Pontoppidan" userId="0b66d239-c77c-454e-82ce-695a270d63fb" providerId="ADAL" clId="{514CB770-510F-4C4F-9F11-E7EF41B855AA}" dt="2025-03-31T23:15:49.030" v="57" actId="18676"/>
        <pc:sldMkLst>
          <pc:docMk/>
          <pc:sldMk cId="2331023263" sldId="2147482019"/>
        </pc:sldMkLst>
      </pc:sldChg>
      <pc:sldChg chg="addSp modSp add">
        <pc:chgData name="Kennie Pontoppidan" userId="0b66d239-c77c-454e-82ce-695a270d63fb" providerId="ADAL" clId="{514CB770-510F-4C4F-9F11-E7EF41B855AA}" dt="2025-03-31T23:38:50.452" v="445"/>
        <pc:sldMkLst>
          <pc:docMk/>
          <pc:sldMk cId="2630731566" sldId="2147482020"/>
        </pc:sldMkLst>
      </pc:sldChg>
      <pc:sldChg chg="add del">
        <pc:chgData name="Kennie Pontoppidan" userId="0b66d239-c77c-454e-82ce-695a270d63fb" providerId="ADAL" clId="{514CB770-510F-4C4F-9F11-E7EF41B855AA}" dt="2025-03-31T23:28:10.746" v="349" actId="47"/>
        <pc:sldMkLst>
          <pc:docMk/>
          <pc:sldMk cId="3538326773" sldId="2147482020"/>
        </pc:sldMkLst>
      </pc:sldChg>
      <pc:sldChg chg="addSp delSp modSp add mod">
        <pc:chgData name="Kennie Pontoppidan" userId="0b66d239-c77c-454e-82ce-695a270d63fb" providerId="ADAL" clId="{514CB770-510F-4C4F-9F11-E7EF41B855AA}" dt="2025-03-31T23:38:30.731" v="439" actId="164"/>
        <pc:sldMkLst>
          <pc:docMk/>
          <pc:sldMk cId="541705985" sldId="2147482021"/>
        </pc:sldMkLst>
      </pc:sldChg>
      <pc:sldChg chg="add del">
        <pc:chgData name="Kennie Pontoppidan" userId="0b66d239-c77c-454e-82ce-695a270d63fb" providerId="ADAL" clId="{514CB770-510F-4C4F-9F11-E7EF41B855AA}" dt="2025-03-31T23:27:02.423" v="343" actId="47"/>
        <pc:sldMkLst>
          <pc:docMk/>
          <pc:sldMk cId="2763127596" sldId="2147482021"/>
        </pc:sldMkLst>
      </pc:sldChg>
      <pc:sldChg chg="add">
        <pc:chgData name="Kennie Pontoppidan" userId="0b66d239-c77c-454e-82ce-695a270d63fb" providerId="ADAL" clId="{514CB770-510F-4C4F-9F11-E7EF41B855AA}" dt="2025-03-31T23:33:07.187" v="405"/>
        <pc:sldMkLst>
          <pc:docMk/>
          <pc:sldMk cId="2809818169" sldId="2147482022"/>
        </pc:sldMkLst>
      </pc:sldChg>
      <pc:sldChg chg="addSp modSp add">
        <pc:chgData name="Kennie Pontoppidan" userId="0b66d239-c77c-454e-82ce-695a270d63fb" providerId="ADAL" clId="{514CB770-510F-4C4F-9F11-E7EF41B855AA}" dt="2025-03-31T23:38:39.841" v="441"/>
        <pc:sldMkLst>
          <pc:docMk/>
          <pc:sldMk cId="894318118" sldId="2147482023"/>
        </pc:sldMkLst>
      </pc:sldChg>
      <pc:sldChg chg="add del">
        <pc:chgData name="Kennie Pontoppidan" userId="0b66d239-c77c-454e-82ce-695a270d63fb" providerId="ADAL" clId="{514CB770-510F-4C4F-9F11-E7EF41B855AA}" dt="2025-03-31T23:30:47.116" v="399" actId="47"/>
        <pc:sldMkLst>
          <pc:docMk/>
          <pc:sldMk cId="1795024024" sldId="2147482024"/>
        </pc:sldMkLst>
      </pc:sldChg>
      <pc:sldChg chg="addSp modSp add">
        <pc:chgData name="Kennie Pontoppidan" userId="0b66d239-c77c-454e-82ce-695a270d63fb" providerId="ADAL" clId="{514CB770-510F-4C4F-9F11-E7EF41B855AA}" dt="2025-03-31T23:38:43.154" v="442"/>
        <pc:sldMkLst>
          <pc:docMk/>
          <pc:sldMk cId="347357363" sldId="2147482025"/>
        </pc:sldMkLst>
      </pc:sldChg>
      <pc:sldChg chg="addSp modSp add">
        <pc:chgData name="Kennie Pontoppidan" userId="0b66d239-c77c-454e-82ce-695a270d63fb" providerId="ADAL" clId="{514CB770-510F-4C4F-9F11-E7EF41B855AA}" dt="2025-03-31T23:38:44.654" v="443"/>
        <pc:sldMkLst>
          <pc:docMk/>
          <pc:sldMk cId="1050420302" sldId="2147482026"/>
        </pc:sldMkLst>
      </pc:sldChg>
      <pc:sldChg chg="add">
        <pc:chgData name="Kennie Pontoppidan" userId="0b66d239-c77c-454e-82ce-695a270d63fb" providerId="ADAL" clId="{514CB770-510F-4C4F-9F11-E7EF41B855AA}" dt="2025-03-31T23:25:58.532" v="338"/>
        <pc:sldMkLst>
          <pc:docMk/>
          <pc:sldMk cId="2824698492" sldId="2147482028"/>
        </pc:sldMkLst>
      </pc:sldChg>
      <pc:sldChg chg="add">
        <pc:chgData name="Kennie Pontoppidan" userId="0b66d239-c77c-454e-82ce-695a270d63fb" providerId="ADAL" clId="{514CB770-510F-4C4F-9F11-E7EF41B855AA}" dt="2025-03-31T23:25:58.532" v="338"/>
        <pc:sldMkLst>
          <pc:docMk/>
          <pc:sldMk cId="2902480803" sldId="2147482029"/>
        </pc:sldMkLst>
      </pc:sldChg>
      <pc:sldChg chg="addSp modSp add">
        <pc:chgData name="Kennie Pontoppidan" userId="0b66d239-c77c-454e-82ce-695a270d63fb" providerId="ADAL" clId="{514CB770-510F-4C4F-9F11-E7EF41B855AA}" dt="2025-03-31T23:38:59.842" v="447"/>
        <pc:sldMkLst>
          <pc:docMk/>
          <pc:sldMk cId="1094840587" sldId="2147482033"/>
        </pc:sldMkLst>
      </pc:sldChg>
      <pc:sldChg chg="addSp modSp add mod">
        <pc:chgData name="Kennie Pontoppidan" userId="0b66d239-c77c-454e-82ce-695a270d63fb" providerId="ADAL" clId="{514CB770-510F-4C4F-9F11-E7EF41B855AA}" dt="2025-03-31T23:39:11.982" v="454" actId="6549"/>
        <pc:sldMkLst>
          <pc:docMk/>
          <pc:sldMk cId="453140699" sldId="2147482035"/>
        </pc:sldMkLst>
      </pc:sldChg>
      <pc:sldChg chg="addSp modSp add">
        <pc:chgData name="Kennie Pontoppidan" userId="0b66d239-c77c-454e-82ce-695a270d63fb" providerId="ADAL" clId="{514CB770-510F-4C4F-9F11-E7EF41B855AA}" dt="2025-03-31T23:38:51.969" v="446"/>
        <pc:sldMkLst>
          <pc:docMk/>
          <pc:sldMk cId="679275941" sldId="2147482037"/>
        </pc:sldMkLst>
      </pc:sldChg>
      <pc:sldChg chg="addSp modSp add">
        <pc:chgData name="Kennie Pontoppidan" userId="0b66d239-c77c-454e-82ce-695a270d63fb" providerId="ADAL" clId="{514CB770-510F-4C4F-9F11-E7EF41B855AA}" dt="2025-03-31T23:38:48.892" v="444"/>
        <pc:sldMkLst>
          <pc:docMk/>
          <pc:sldMk cId="2326236298" sldId="2147482038"/>
        </pc:sldMkLst>
      </pc:sldChg>
      <pc:sldChg chg="add">
        <pc:chgData name="Kennie Pontoppidan" userId="0b66d239-c77c-454e-82ce-695a270d63fb" providerId="ADAL" clId="{514CB770-510F-4C4F-9F11-E7EF41B855AA}" dt="2025-03-31T23:26:58.747" v="342"/>
        <pc:sldMkLst>
          <pc:docMk/>
          <pc:sldMk cId="4214686854" sldId="2147482040"/>
        </pc:sldMkLst>
      </pc:sldChg>
      <pc:sldChg chg="add">
        <pc:chgData name="Kennie Pontoppidan" userId="0b66d239-c77c-454e-82ce-695a270d63fb" providerId="ADAL" clId="{514CB770-510F-4C4F-9F11-E7EF41B855AA}" dt="2025-03-31T23:26:58.747" v="342"/>
        <pc:sldMkLst>
          <pc:docMk/>
          <pc:sldMk cId="2127214722" sldId="2147482041"/>
        </pc:sldMkLst>
      </pc:sldChg>
      <pc:sldChg chg="add del">
        <pc:chgData name="Kennie Pontoppidan" userId="0b66d239-c77c-454e-82ce-695a270d63fb" providerId="ADAL" clId="{514CB770-510F-4C4F-9F11-E7EF41B855AA}" dt="2025-03-31T23:27:43.429" v="347" actId="2696"/>
        <pc:sldMkLst>
          <pc:docMk/>
          <pc:sldMk cId="3657638" sldId="2147482042"/>
        </pc:sldMkLst>
      </pc:sldChg>
      <pc:sldChg chg="add">
        <pc:chgData name="Kennie Pontoppidan" userId="0b66d239-c77c-454e-82ce-695a270d63fb" providerId="ADAL" clId="{514CB770-510F-4C4F-9F11-E7EF41B855AA}" dt="2025-03-31T23:27:59.071" v="348"/>
        <pc:sldMkLst>
          <pc:docMk/>
          <pc:sldMk cId="2731922386" sldId="2147482042"/>
        </pc:sldMkLst>
      </pc:sldChg>
      <pc:sldChg chg="add ord">
        <pc:chgData name="Kennie Pontoppidan" userId="0b66d239-c77c-454e-82ce-695a270d63fb" providerId="ADAL" clId="{514CB770-510F-4C4F-9F11-E7EF41B855AA}" dt="2025-03-31T23:27:41.067" v="346"/>
        <pc:sldMkLst>
          <pc:docMk/>
          <pc:sldMk cId="633283706" sldId="2147482043"/>
        </pc:sldMkLst>
      </pc:sldChg>
      <pc:sldChg chg="add">
        <pc:chgData name="Kennie Pontoppidan" userId="0b66d239-c77c-454e-82ce-695a270d63fb" providerId="ADAL" clId="{514CB770-510F-4C4F-9F11-E7EF41B855AA}" dt="2025-03-31T23:27:26.141" v="344"/>
        <pc:sldMkLst>
          <pc:docMk/>
          <pc:sldMk cId="4075943723" sldId="2147482044"/>
        </pc:sldMkLst>
      </pc:sldChg>
      <pc:sldChg chg="add">
        <pc:chgData name="Kennie Pontoppidan" userId="0b66d239-c77c-454e-82ce-695a270d63fb" providerId="ADAL" clId="{514CB770-510F-4C4F-9F11-E7EF41B855AA}" dt="2025-03-31T23:27:26.141" v="344"/>
        <pc:sldMkLst>
          <pc:docMk/>
          <pc:sldMk cId="696675019" sldId="2147482045"/>
        </pc:sldMkLst>
      </pc:sldChg>
      <pc:sldChg chg="add">
        <pc:chgData name="Kennie Pontoppidan" userId="0b66d239-c77c-454e-82ce-695a270d63fb" providerId="ADAL" clId="{514CB770-510F-4C4F-9F11-E7EF41B855AA}" dt="2025-03-31T23:26:28.041" v="339"/>
        <pc:sldMkLst>
          <pc:docMk/>
          <pc:sldMk cId="3510093453" sldId="2147482046"/>
        </pc:sldMkLst>
      </pc:sldChg>
      <pc:sldChg chg="addSp modSp add">
        <pc:chgData name="Kennie Pontoppidan" userId="0b66d239-c77c-454e-82ce-695a270d63fb" providerId="ADAL" clId="{514CB770-510F-4C4F-9F11-E7EF41B855AA}" dt="2025-03-31T23:39:18.693" v="455"/>
        <pc:sldMkLst>
          <pc:docMk/>
          <pc:sldMk cId="1321682794" sldId="2147482049"/>
        </pc:sldMkLst>
      </pc:sldChg>
      <pc:sldChg chg="add">
        <pc:chgData name="Kennie Pontoppidan" userId="0b66d239-c77c-454e-82ce-695a270d63fb" providerId="ADAL" clId="{514CB770-510F-4C4F-9F11-E7EF41B855AA}" dt="2025-03-31T23:24:35.733" v="306"/>
        <pc:sldMkLst>
          <pc:docMk/>
          <pc:sldMk cId="897020611" sldId="2147482112"/>
        </pc:sldMkLst>
      </pc:sldChg>
      <pc:sldChg chg="add">
        <pc:chgData name="Kennie Pontoppidan" userId="0b66d239-c77c-454e-82ce-695a270d63fb" providerId="ADAL" clId="{514CB770-510F-4C4F-9F11-E7EF41B855AA}" dt="2025-03-31T23:24:35.733" v="306"/>
        <pc:sldMkLst>
          <pc:docMk/>
          <pc:sldMk cId="210025805" sldId="2147482115"/>
        </pc:sldMkLst>
      </pc:sldChg>
      <pc:sldChg chg="add">
        <pc:chgData name="Kennie Pontoppidan" userId="0b66d239-c77c-454e-82ce-695a270d63fb" providerId="ADAL" clId="{514CB770-510F-4C4F-9F11-E7EF41B855AA}" dt="2025-03-31T23:24:35.733" v="306"/>
        <pc:sldMkLst>
          <pc:docMk/>
          <pc:sldMk cId="2198144739" sldId="2147482116"/>
        </pc:sldMkLst>
      </pc:sldChg>
      <pc:sldChg chg="add">
        <pc:chgData name="Kennie Pontoppidan" userId="0b66d239-c77c-454e-82ce-695a270d63fb" providerId="ADAL" clId="{514CB770-510F-4C4F-9F11-E7EF41B855AA}" dt="2025-03-31T23:24:35.733" v="306"/>
        <pc:sldMkLst>
          <pc:docMk/>
          <pc:sldMk cId="1391204960" sldId="2147482118"/>
        </pc:sldMkLst>
      </pc:sldChg>
      <pc:sldChg chg="add">
        <pc:chgData name="Kennie Pontoppidan" userId="0b66d239-c77c-454e-82ce-695a270d63fb" providerId="ADAL" clId="{514CB770-510F-4C4F-9F11-E7EF41B855AA}" dt="2025-03-31T23:24:35.733" v="306"/>
        <pc:sldMkLst>
          <pc:docMk/>
          <pc:sldMk cId="726889123" sldId="2147482119"/>
        </pc:sldMkLst>
      </pc:sldChg>
      <pc:sldChg chg="add">
        <pc:chgData name="Kennie Pontoppidan" userId="0b66d239-c77c-454e-82ce-695a270d63fb" providerId="ADAL" clId="{514CB770-510F-4C4F-9F11-E7EF41B855AA}" dt="2025-03-31T23:24:35.733" v="306"/>
        <pc:sldMkLst>
          <pc:docMk/>
          <pc:sldMk cId="4261374650" sldId="2147482131"/>
        </pc:sldMkLst>
      </pc:sldChg>
      <pc:sldChg chg="add">
        <pc:chgData name="Kennie Pontoppidan" userId="0b66d239-c77c-454e-82ce-695a270d63fb" providerId="ADAL" clId="{514CB770-510F-4C4F-9F11-E7EF41B855AA}" dt="2025-03-31T23:24:35.733" v="306"/>
        <pc:sldMkLst>
          <pc:docMk/>
          <pc:sldMk cId="1740815326" sldId="2147482132"/>
        </pc:sldMkLst>
      </pc:sldChg>
      <pc:sldChg chg="add">
        <pc:chgData name="Kennie Pontoppidan" userId="0b66d239-c77c-454e-82ce-695a270d63fb" providerId="ADAL" clId="{514CB770-510F-4C4F-9F11-E7EF41B855AA}" dt="2025-03-31T23:24:35.733" v="306"/>
        <pc:sldMkLst>
          <pc:docMk/>
          <pc:sldMk cId="220933236" sldId="2147482133"/>
        </pc:sldMkLst>
      </pc:sldChg>
      <pc:sldChg chg="add">
        <pc:chgData name="Kennie Pontoppidan" userId="0b66d239-c77c-454e-82ce-695a270d63fb" providerId="ADAL" clId="{514CB770-510F-4C4F-9F11-E7EF41B855AA}" dt="2025-03-31T23:24:35.733" v="306"/>
        <pc:sldMkLst>
          <pc:docMk/>
          <pc:sldMk cId="2478022313" sldId="2147482134"/>
        </pc:sldMkLst>
      </pc:sldChg>
      <pc:sldChg chg="add">
        <pc:chgData name="Kennie Pontoppidan" userId="0b66d239-c77c-454e-82ce-695a270d63fb" providerId="ADAL" clId="{514CB770-510F-4C4F-9F11-E7EF41B855AA}" dt="2025-03-31T23:24:35.733" v="306"/>
        <pc:sldMkLst>
          <pc:docMk/>
          <pc:sldMk cId="1779719980" sldId="2147482135"/>
        </pc:sldMkLst>
      </pc:sldChg>
      <pc:sldChg chg="add">
        <pc:chgData name="Kennie Pontoppidan" userId="0b66d239-c77c-454e-82ce-695a270d63fb" providerId="ADAL" clId="{514CB770-510F-4C4F-9F11-E7EF41B855AA}" dt="2025-03-31T23:32:52.908" v="404"/>
        <pc:sldMkLst>
          <pc:docMk/>
          <pc:sldMk cId="3711225225" sldId="2147482199"/>
        </pc:sldMkLst>
      </pc:sldChg>
      <pc:sldChg chg="add">
        <pc:chgData name="Kennie Pontoppidan" userId="0b66d239-c77c-454e-82ce-695a270d63fb" providerId="ADAL" clId="{514CB770-510F-4C4F-9F11-E7EF41B855AA}" dt="2025-03-31T23:33:21.356" v="406"/>
        <pc:sldMkLst>
          <pc:docMk/>
          <pc:sldMk cId="2707725603" sldId="2147482204"/>
        </pc:sldMkLst>
      </pc:sldChg>
      <pc:sldChg chg="add">
        <pc:chgData name="Kennie Pontoppidan" userId="0b66d239-c77c-454e-82ce-695a270d63fb" providerId="ADAL" clId="{514CB770-510F-4C4F-9F11-E7EF41B855AA}" dt="2025-03-31T23:32:04.108" v="401"/>
        <pc:sldMkLst>
          <pc:docMk/>
          <pc:sldMk cId="3568551415" sldId="2147482206"/>
        </pc:sldMkLst>
      </pc:sldChg>
      <pc:sldChg chg="add">
        <pc:chgData name="Kennie Pontoppidan" userId="0b66d239-c77c-454e-82ce-695a270d63fb" providerId="ADAL" clId="{514CB770-510F-4C4F-9F11-E7EF41B855AA}" dt="2025-03-31T23:32:25.686" v="403"/>
        <pc:sldMkLst>
          <pc:docMk/>
          <pc:sldMk cId="2997209873" sldId="2147482207"/>
        </pc:sldMkLst>
      </pc:sldChg>
      <pc:sldChg chg="add">
        <pc:chgData name="Kennie Pontoppidan" userId="0b66d239-c77c-454e-82ce-695a270d63fb" providerId="ADAL" clId="{514CB770-510F-4C4F-9F11-E7EF41B855AA}" dt="2025-03-31T23:32:15.747" v="402"/>
        <pc:sldMkLst>
          <pc:docMk/>
          <pc:sldMk cId="1258170539" sldId="2147482208"/>
        </pc:sldMkLst>
      </pc:sldChg>
      <pc:sldChg chg="del">
        <pc:chgData name="Kennie Pontoppidan" userId="0b66d239-c77c-454e-82ce-695a270d63fb" providerId="ADAL" clId="{514CB770-510F-4C4F-9F11-E7EF41B855AA}" dt="2025-03-31T23:01:12.188" v="53" actId="18676"/>
        <pc:sldMkLst>
          <pc:docMk/>
          <pc:sldMk cId="1702333183" sldId="2147482256"/>
        </pc:sldMkLst>
      </pc:sldChg>
      <pc:sldChg chg="modSp mod">
        <pc:chgData name="Kennie Pontoppidan" userId="0b66d239-c77c-454e-82ce-695a270d63fb" providerId="ADAL" clId="{514CB770-510F-4C4F-9F11-E7EF41B855AA}" dt="2025-03-31T23:20:47.690" v="291" actId="13926"/>
        <pc:sldMkLst>
          <pc:docMk/>
          <pc:sldMk cId="2058650604" sldId="2147483533"/>
        </pc:sldMkLst>
        <pc:spChg chg="mod">
          <ac:chgData name="Kennie Pontoppidan" userId="0b66d239-c77c-454e-82ce-695a270d63fb" providerId="ADAL" clId="{514CB770-510F-4C4F-9F11-E7EF41B855AA}" dt="2025-03-31T23:20:47.690" v="291" actId="13926"/>
          <ac:spMkLst>
            <pc:docMk/>
            <pc:sldMk cId="2058650604" sldId="2147483533"/>
            <ac:spMk id="16" creationId="{903885EA-47BC-B2E0-7B00-E05693E76639}"/>
          </ac:spMkLst>
        </pc:spChg>
      </pc:sldChg>
      <pc:sldChg chg="del">
        <pc:chgData name="Kennie Pontoppidan" userId="0b66d239-c77c-454e-82ce-695a270d63fb" providerId="ADAL" clId="{514CB770-510F-4C4F-9F11-E7EF41B855AA}" dt="2025-03-31T23:15:30.876" v="56" actId="47"/>
        <pc:sldMkLst>
          <pc:docMk/>
          <pc:sldMk cId="3533999625" sldId="2147483584"/>
        </pc:sldMkLst>
      </pc:sldChg>
      <pc:sldChg chg="modSp add mod setBg">
        <pc:chgData name="Kennie Pontoppidan" userId="0b66d239-c77c-454e-82ce-695a270d63fb" providerId="ADAL" clId="{514CB770-510F-4C4F-9F11-E7EF41B855AA}" dt="2025-03-31T23:19:54.125" v="290" actId="14100"/>
        <pc:sldMkLst>
          <pc:docMk/>
          <pc:sldMk cId="3478658490" sldId="2147483586"/>
        </pc:sldMkLst>
        <pc:spChg chg="mod">
          <ac:chgData name="Kennie Pontoppidan" userId="0b66d239-c77c-454e-82ce-695a270d63fb" providerId="ADAL" clId="{514CB770-510F-4C4F-9F11-E7EF41B855AA}" dt="2025-03-31T23:19:54.125" v="290" actId="14100"/>
          <ac:spMkLst>
            <pc:docMk/>
            <pc:sldMk cId="3478658490" sldId="2147483586"/>
            <ac:spMk id="25" creationId="{FF1232C1-4540-D849-A825-E218E14A119A}"/>
          </ac:spMkLst>
        </pc:spChg>
        <pc:spChg chg="mod">
          <ac:chgData name="Kennie Pontoppidan" userId="0b66d239-c77c-454e-82ce-695a270d63fb" providerId="ADAL" clId="{514CB770-510F-4C4F-9F11-E7EF41B855AA}" dt="2025-03-31T23:16:26.666" v="91" actId="114"/>
          <ac:spMkLst>
            <pc:docMk/>
            <pc:sldMk cId="3478658490" sldId="2147483586"/>
            <ac:spMk id="33" creationId="{2873F58A-4AA6-624A-2A83-4B541A005A26}"/>
          </ac:spMkLst>
        </pc:spChg>
        <pc:spChg chg="mod">
          <ac:chgData name="Kennie Pontoppidan" userId="0b66d239-c77c-454e-82ce-695a270d63fb" providerId="ADAL" clId="{514CB770-510F-4C4F-9F11-E7EF41B855AA}" dt="2025-03-31T23:18:32.307" v="202" actId="20577"/>
          <ac:spMkLst>
            <pc:docMk/>
            <pc:sldMk cId="3478658490" sldId="2147483586"/>
            <ac:spMk id="77" creationId="{73C73CCB-BE8C-BC74-81C1-824768B7F719}"/>
          </ac:spMkLst>
        </pc:spChg>
        <pc:spChg chg="mod">
          <ac:chgData name="Kennie Pontoppidan" userId="0b66d239-c77c-454e-82ce-695a270d63fb" providerId="ADAL" clId="{514CB770-510F-4C4F-9F11-E7EF41B855AA}" dt="2025-03-31T23:17:48.753" v="179" actId="20577"/>
          <ac:spMkLst>
            <pc:docMk/>
            <pc:sldMk cId="3478658490" sldId="2147483586"/>
            <ac:spMk id="78" creationId="{B0535C01-1722-17CC-52C4-07B81C476367}"/>
          </ac:spMkLst>
        </pc:spChg>
        <pc:spChg chg="mod">
          <ac:chgData name="Kennie Pontoppidan" userId="0b66d239-c77c-454e-82ce-695a270d63fb" providerId="ADAL" clId="{514CB770-510F-4C4F-9F11-E7EF41B855AA}" dt="2025-03-31T23:17:27.446" v="167" actId="20577"/>
          <ac:spMkLst>
            <pc:docMk/>
            <pc:sldMk cId="3478658490" sldId="2147483586"/>
            <ac:spMk id="79" creationId="{1918183D-0765-83BB-9700-32163A6A1171}"/>
          </ac:spMkLst>
        </pc:spChg>
        <pc:spChg chg="mod">
          <ac:chgData name="Kennie Pontoppidan" userId="0b66d239-c77c-454e-82ce-695a270d63fb" providerId="ADAL" clId="{514CB770-510F-4C4F-9F11-E7EF41B855AA}" dt="2025-03-31T23:17:18.839" v="141" actId="20577"/>
          <ac:spMkLst>
            <pc:docMk/>
            <pc:sldMk cId="3478658490" sldId="2147483586"/>
            <ac:spMk id="80" creationId="{74664C4A-2C7B-D8C2-67A8-1A0DEDA088B3}"/>
          </ac:spMkLst>
        </pc:spChg>
        <pc:spChg chg="mod">
          <ac:chgData name="Kennie Pontoppidan" userId="0b66d239-c77c-454e-82ce-695a270d63fb" providerId="ADAL" clId="{514CB770-510F-4C4F-9F11-E7EF41B855AA}" dt="2025-03-31T23:16:52.729" v="122" actId="20577"/>
          <ac:spMkLst>
            <pc:docMk/>
            <pc:sldMk cId="3478658490" sldId="2147483586"/>
            <ac:spMk id="81" creationId="{5781394B-65FE-1821-46B6-161F42439615}"/>
          </ac:spMkLst>
        </pc:spChg>
        <pc:spChg chg="mod">
          <ac:chgData name="Kennie Pontoppidan" userId="0b66d239-c77c-454e-82ce-695a270d63fb" providerId="ADAL" clId="{514CB770-510F-4C4F-9F11-E7EF41B855AA}" dt="2025-03-31T23:17:07.189" v="133" actId="20577"/>
          <ac:spMkLst>
            <pc:docMk/>
            <pc:sldMk cId="3478658490" sldId="2147483586"/>
            <ac:spMk id="82" creationId="{9C00D077-9234-412C-3D35-62BC1A8AF094}"/>
          </ac:spMkLst>
        </pc:spChg>
        <pc:spChg chg="mod">
          <ac:chgData name="Kennie Pontoppidan" userId="0b66d239-c77c-454e-82ce-695a270d63fb" providerId="ADAL" clId="{514CB770-510F-4C4F-9F11-E7EF41B855AA}" dt="2025-03-31T23:19:16.162" v="273" actId="20577"/>
          <ac:spMkLst>
            <pc:docMk/>
            <pc:sldMk cId="3478658490" sldId="2147483586"/>
            <ac:spMk id="83" creationId="{8353B716-712C-AD76-8824-0F787270133D}"/>
          </ac:spMkLst>
        </pc:spChg>
        <pc:spChg chg="mod">
          <ac:chgData name="Kennie Pontoppidan" userId="0b66d239-c77c-454e-82ce-695a270d63fb" providerId="ADAL" clId="{514CB770-510F-4C4F-9F11-E7EF41B855AA}" dt="2025-03-31T23:19:25.416" v="288" actId="20577"/>
          <ac:spMkLst>
            <pc:docMk/>
            <pc:sldMk cId="3478658490" sldId="2147483586"/>
            <ac:spMk id="84" creationId="{801A9B09-8362-4ADF-09C0-62A96FB63225}"/>
          </ac:spMkLst>
        </pc:spChg>
        <pc:spChg chg="mod">
          <ac:chgData name="Kennie Pontoppidan" userId="0b66d239-c77c-454e-82ce-695a270d63fb" providerId="ADAL" clId="{514CB770-510F-4C4F-9F11-E7EF41B855AA}" dt="2025-03-31T23:18:28.303" v="197" actId="6549"/>
          <ac:spMkLst>
            <pc:docMk/>
            <pc:sldMk cId="3478658490" sldId="2147483586"/>
            <ac:spMk id="85" creationId="{F1A5964F-03C7-1D4A-FFFD-0468366B7279}"/>
          </ac:spMkLst>
        </pc:spChg>
        <pc:spChg chg="mod">
          <ac:chgData name="Kennie Pontoppidan" userId="0b66d239-c77c-454e-82ce-695a270d63fb" providerId="ADAL" clId="{514CB770-510F-4C4F-9F11-E7EF41B855AA}" dt="2025-03-31T23:18:17.171" v="187" actId="20577"/>
          <ac:spMkLst>
            <pc:docMk/>
            <pc:sldMk cId="3478658490" sldId="2147483586"/>
            <ac:spMk id="86" creationId="{7176BEA6-A200-545F-5030-714CF87CD056}"/>
          </ac:spMkLst>
        </pc:spChg>
        <pc:spChg chg="mod">
          <ac:chgData name="Kennie Pontoppidan" userId="0b66d239-c77c-454e-82ce-695a270d63fb" providerId="ADAL" clId="{514CB770-510F-4C4F-9F11-E7EF41B855AA}" dt="2025-03-31T23:18:47.069" v="225" actId="20577"/>
          <ac:spMkLst>
            <pc:docMk/>
            <pc:sldMk cId="3478658490" sldId="2147483586"/>
            <ac:spMk id="87" creationId="{B31C997C-F0AB-3148-397C-7D98305CC7CF}"/>
          </ac:spMkLst>
        </pc:spChg>
        <pc:spChg chg="mod">
          <ac:chgData name="Kennie Pontoppidan" userId="0b66d239-c77c-454e-82ce-695a270d63fb" providerId="ADAL" clId="{514CB770-510F-4C4F-9F11-E7EF41B855AA}" dt="2025-03-31T23:19:01.736" v="248" actId="20577"/>
          <ac:spMkLst>
            <pc:docMk/>
            <pc:sldMk cId="3478658490" sldId="2147483586"/>
            <ac:spMk id="88" creationId="{253F49EF-B4FC-C848-4960-5F0EDA878E9E}"/>
          </ac:spMkLst>
        </pc:spChg>
      </pc:sldChg>
      <pc:sldChg chg="addSp delSp modSp new mod chgLayout">
        <pc:chgData name="Kennie Pontoppidan" userId="0b66d239-c77c-454e-82ce-695a270d63fb" providerId="ADAL" clId="{514CB770-510F-4C4F-9F11-E7EF41B855AA}" dt="2025-03-31T23:26:37.979" v="341" actId="6549"/>
        <pc:sldMkLst>
          <pc:docMk/>
          <pc:sldMk cId="372549983" sldId="2147483587"/>
        </pc:sldMkLst>
      </pc:sldChg>
      <pc:sldChg chg="del">
        <pc:chgData name="Kennie Pontoppidan" userId="0b66d239-c77c-454e-82ce-695a270d63fb" providerId="ADAL" clId="{514CB770-510F-4C4F-9F11-E7EF41B855AA}" dt="2025-03-31T23:15:49.030" v="57" actId="18676"/>
        <pc:sldMkLst>
          <pc:docMk/>
          <pc:sldMk cId="758100845" sldId="2147483587"/>
        </pc:sldMkLst>
      </pc:sldChg>
      <pc:sldChg chg="modSp add mod">
        <pc:chgData name="Kennie Pontoppidan" userId="0b66d239-c77c-454e-82ce-695a270d63fb" providerId="ADAL" clId="{514CB770-510F-4C4F-9F11-E7EF41B855AA}" dt="2025-03-31T23:21:36.808" v="298"/>
        <pc:sldMkLst>
          <pc:docMk/>
          <pc:sldMk cId="3826172643" sldId="2147483588"/>
        </pc:sldMkLst>
      </pc:sldChg>
      <pc:sldChg chg="modSp add mod">
        <pc:chgData name="Kennie Pontoppidan" userId="0b66d239-c77c-454e-82ce-695a270d63fb" providerId="ADAL" clId="{514CB770-510F-4C4F-9F11-E7EF41B855AA}" dt="2025-03-31T23:21:47.334" v="299"/>
        <pc:sldMkLst>
          <pc:docMk/>
          <pc:sldMk cId="75229804" sldId="2147483589"/>
        </pc:sldMkLst>
      </pc:sldChg>
      <pc:sldChg chg="modSp add mod">
        <pc:chgData name="Kennie Pontoppidan" userId="0b66d239-c77c-454e-82ce-695a270d63fb" providerId="ADAL" clId="{514CB770-510F-4C4F-9F11-E7EF41B855AA}" dt="2025-03-31T23:29:29.947" v="393"/>
        <pc:sldMkLst>
          <pc:docMk/>
          <pc:sldMk cId="2005200054" sldId="2147483590"/>
        </pc:sldMkLst>
      </pc:sldChg>
      <pc:sldChg chg="modSp add mod">
        <pc:chgData name="Kennie Pontoppidan" userId="0b66d239-c77c-454e-82ce-695a270d63fb" providerId="ADAL" clId="{514CB770-510F-4C4F-9F11-E7EF41B855AA}" dt="2025-03-31T23:24:58.047" v="337" actId="20577"/>
        <pc:sldMkLst>
          <pc:docMk/>
          <pc:sldMk cId="3052373026" sldId="2147483591"/>
        </pc:sldMkLst>
      </pc:sldChg>
      <pc:sldChg chg="add">
        <pc:chgData name="Kennie Pontoppidan" userId="0b66d239-c77c-454e-82ce-695a270d63fb" providerId="ADAL" clId="{514CB770-510F-4C4F-9F11-E7EF41B855AA}" dt="2025-03-31T23:30:41.310" v="398"/>
        <pc:sldMkLst>
          <pc:docMk/>
          <pc:sldMk cId="1429556087" sldId="2147483592"/>
        </pc:sldMkLst>
      </pc:sldChg>
      <pc:sldChg chg="add del">
        <pc:chgData name="Kennie Pontoppidan" userId="0b66d239-c77c-454e-82ce-695a270d63fb" providerId="ADAL" clId="{514CB770-510F-4C4F-9F11-E7EF41B855AA}" dt="2025-03-31T23:34:39.548" v="408"/>
        <pc:sldMkLst>
          <pc:docMk/>
          <pc:sldMk cId="1517839747" sldId="2147483593"/>
        </pc:sldMkLst>
      </pc:sldChg>
      <pc:sldChg chg="addSp modSp add">
        <pc:chgData name="Kennie Pontoppidan" userId="0b66d239-c77c-454e-82ce-695a270d63fb" providerId="ADAL" clId="{514CB770-510F-4C4F-9F11-E7EF41B855AA}" dt="2025-03-31T23:38:38.402" v="440"/>
        <pc:sldMkLst>
          <pc:docMk/>
          <pc:sldMk cId="3545592240" sldId="2147483593"/>
        </pc:sldMkLst>
      </pc:sldChg>
      <pc:sldMasterChg chg="delSldLayout">
        <pc:chgData name="Kennie Pontoppidan" userId="0b66d239-c77c-454e-82ce-695a270d63fb" providerId="ADAL" clId="{514CB770-510F-4C4F-9F11-E7EF41B855AA}" dt="2025-03-31T23:01:12.188" v="53" actId="18676"/>
        <pc:sldMasterMkLst>
          <pc:docMk/>
          <pc:sldMasterMk cId="3588427678" sldId="2147484229"/>
        </pc:sldMasterMkLst>
        <pc:sldLayoutChg chg="del">
          <pc:chgData name="Kennie Pontoppidan" userId="0b66d239-c77c-454e-82ce-695a270d63fb" providerId="ADAL" clId="{514CB770-510F-4C4F-9F11-E7EF41B855AA}" dt="2025-03-31T23:01:12.188" v="53" actId="18676"/>
          <pc:sldLayoutMkLst>
            <pc:docMk/>
            <pc:sldMasterMk cId="3588427678" sldId="2147484229"/>
            <pc:sldLayoutMk cId="3868213402" sldId="2147485528"/>
          </pc:sldLayoutMkLst>
        </pc:sldLayoutChg>
      </pc:sldMasterChg>
    </pc:docChg>
  </pc:docChgLst>
  <pc:docChgLst>
    <pc:chgData name="Maya Ryom (Allegis Group Services)" userId="S::a-mayaryom@microsoft.com::1eea4cee-ae01-4369-84a7-cd305b70b8b4" providerId="AD" clId="Web-{DB78AC11-67DC-0B0C-38FD-3E6D129B37A6}"/>
    <pc:docChg chg="modSld sldOrd delMainMaster modMainMaster modSection">
      <pc:chgData name="Maya Ryom (Allegis Group Services)" userId="S::a-mayaryom@microsoft.com::1eea4cee-ae01-4369-84a7-cd305b70b8b4" providerId="AD" clId="Web-{DB78AC11-67DC-0B0C-38FD-3E6D129B37A6}" dt="2025-03-19T09:13:06.731" v="4"/>
      <pc:docMkLst>
        <pc:docMk/>
      </pc:docMkLst>
      <pc:sldChg chg="modSp mod modClrScheme chgLayout">
        <pc:chgData name="Maya Ryom (Allegis Group Services)" userId="S::a-mayaryom@microsoft.com::1eea4cee-ae01-4369-84a7-cd305b70b8b4" providerId="AD" clId="Web-{DB78AC11-67DC-0B0C-38FD-3E6D129B37A6}" dt="2025-03-19T09:13:03.637" v="3"/>
        <pc:sldMkLst>
          <pc:docMk/>
          <pc:sldMk cId="637898953" sldId="214748200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714851439" sldId="2147482005"/>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1495234749" sldId="214748201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2331023263" sldId="2147482019"/>
        </pc:sldMkLst>
      </pc:sldChg>
      <pc:sldChg chg="ord">
        <pc:chgData name="Maya Ryom (Allegis Group Services)" userId="S::a-mayaryom@microsoft.com::1eea4cee-ae01-4369-84a7-cd305b70b8b4" providerId="AD" clId="Web-{DB78AC11-67DC-0B0C-38FD-3E6D129B37A6}" dt="2025-03-19T09:13:06.731" v="4"/>
        <pc:sldMkLst>
          <pc:docMk/>
          <pc:sldMk cId="532229250" sldId="2147483531"/>
        </pc:sldMkLst>
      </pc:sldChg>
      <pc:sldChg chg="ord">
        <pc:chgData name="Maya Ryom (Allegis Group Services)" userId="S::a-mayaryom@microsoft.com::1eea4cee-ae01-4369-84a7-cd305b70b8b4" providerId="AD" clId="Web-{DB78AC11-67DC-0B0C-38FD-3E6D129B37A6}" dt="2025-03-19T09:13:01.153" v="0"/>
        <pc:sldMkLst>
          <pc:docMk/>
          <pc:sldMk cId="2058650604" sldId="2147483533"/>
        </pc:sldMkLst>
      </pc:sldChg>
      <pc:sldMasterChg chg="delSldLayout modSldLayout sldLayoutOrd">
        <pc:chgData name="Maya Ryom (Allegis Group Services)" userId="S::a-mayaryom@microsoft.com::1eea4cee-ae01-4369-84a7-cd305b70b8b4" providerId="AD" clId="Web-{DB78AC11-67DC-0B0C-38FD-3E6D129B37A6}" dt="2025-03-19T09:13:03.434" v="2"/>
        <pc:sldMasterMkLst>
          <pc:docMk/>
          <pc:sldMasterMk cId="1816622894" sldId="2147483729"/>
        </pc:sldMasterMkLst>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79139161" sldId="214748553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88181498" sldId="214748553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73600211" sldId="214748553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33578411" sldId="2147485534"/>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77776968" sldId="214748553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34820222" sldId="214748553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44860211" sldId="214748553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59014320" sldId="214748553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4999626" sldId="214748553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167297009" sldId="214748554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32618943" sldId="214748554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4881441" sldId="214748554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700274849" sldId="214748554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72438077" sldId="214748554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05029478" sldId="214748554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60396620" sldId="2147485546"/>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636538665" sldId="214748554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27972980" sldId="214748554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77848605" sldId="214748554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2203381148" sldId="214748555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5904730" sldId="214748555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1567348" sldId="214748555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779501" sldId="214748555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97565818" sldId="214748555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31752468" sldId="214748555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832516" sldId="214748555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82010919" sldId="214748555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935722720" sldId="214748555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77224" sldId="214748555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847053540" sldId="214748556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05610499" sldId="214748556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67021985" sldId="214748556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804072801" sldId="214748556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47254922" sldId="214748556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75686975" sldId="214748556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675669758" sldId="214748556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81619161" sldId="214748556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17911832" sldId="214748556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36733940" sldId="214748556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996943212" sldId="214748557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93156198" sldId="214748557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88926526" sldId="214748557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21681205" sldId="214748557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34279273" sldId="214748557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024984562" sldId="214748557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528308329" sldId="214748557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40425676" sldId="214748557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02684742" sldId="214748557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710548721" sldId="214748557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4810181" sldId="214748558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455529529" sldId="214748558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206112652" sldId="214748558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32454816" sldId="2147485583"/>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91822624" sldId="2147485584"/>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3782463" sldId="2147485585"/>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0634040" sldId="214748558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709871958" sldId="2147485587"/>
          </pc:sldLayoutMkLst>
        </pc:sldLayoutChg>
      </pc:sldMasterChg>
      <pc:sldMasterChg chg="del sldLayoutOrd">
        <pc:chgData name="Maya Ryom (Allegis Group Services)" userId="S::a-mayaryom@microsoft.com::1eea4cee-ae01-4369-84a7-cd305b70b8b4" providerId="AD" clId="Web-{DB78AC11-67DC-0B0C-38FD-3E6D129B37A6}" dt="2025-03-19T09:13:03.434" v="2"/>
        <pc:sldMasterMkLst>
          <pc:docMk/>
          <pc:sldMasterMk cId="1816622894" sldId="2147485530"/>
        </pc:sldMasterMkLst>
      </pc:sldMasterChg>
    </pc:docChg>
  </pc:docChgLst>
  <pc:docChgLst>
    <pc:chgData name="Fabio Araujo" userId="S::fabioaraujo@microsoft.com::d4f88c82-9b96-44bb-9d5f-ebe336738fd6" providerId="AD" clId="Web-{BAC9A50A-AA36-800F-A9CE-6EC8EE34C77E}"/>
    <pc:docChg chg="modSld">
      <pc:chgData name="Fabio Araujo" userId="S::fabioaraujo@microsoft.com::d4f88c82-9b96-44bb-9d5f-ebe336738fd6" providerId="AD" clId="Web-{BAC9A50A-AA36-800F-A9CE-6EC8EE34C77E}" dt="2025-03-13T14:56:17.986" v="11" actId="1076"/>
      <pc:docMkLst>
        <pc:docMk/>
      </pc:docMkLst>
      <pc:sldChg chg="modSp">
        <pc:chgData name="Fabio Araujo" userId="S::fabioaraujo@microsoft.com::d4f88c82-9b96-44bb-9d5f-ebe336738fd6" providerId="AD" clId="Web-{BAC9A50A-AA36-800F-A9CE-6EC8EE34C77E}" dt="2025-03-13T14:56:17.986" v="11" actId="1076"/>
        <pc:sldMkLst>
          <pc:docMk/>
          <pc:sldMk cId="2501024343" sldId="2076138253"/>
        </pc:sldMkLst>
        <pc:spChg chg="mod">
          <ac:chgData name="Fabio Araujo" userId="S::fabioaraujo@microsoft.com::d4f88c82-9b96-44bb-9d5f-ebe336738fd6" providerId="AD" clId="Web-{BAC9A50A-AA36-800F-A9CE-6EC8EE34C77E}" dt="2025-03-13T14:56:08.033" v="3" actId="20577"/>
          <ac:spMkLst>
            <pc:docMk/>
            <pc:sldMk cId="2501024343" sldId="2076138253"/>
            <ac:spMk id="5" creationId="{00000000-0000-0000-0000-000000000000}"/>
          </ac:spMkLst>
        </pc:spChg>
        <pc:spChg chg="mod">
          <ac:chgData name="Fabio Araujo" userId="S::fabioaraujo@microsoft.com::d4f88c82-9b96-44bb-9d5f-ebe336738fd6" providerId="AD" clId="Web-{BAC9A50A-AA36-800F-A9CE-6EC8EE34C77E}" dt="2025-03-13T14:56:17.986" v="11" actId="1076"/>
          <ac:spMkLst>
            <pc:docMk/>
            <pc:sldMk cId="2501024343" sldId="2076138253"/>
            <ac:spMk id="7" creationId="{9B99A9B6-3F8A-938D-7CA2-A3101C08D350}"/>
          </ac:spMkLst>
        </pc:spChg>
      </pc:sldChg>
    </pc:docChg>
  </pc:docChgLst>
  <pc:docChgLst>
    <pc:chgData name="Jennifer Dorsey" userId="cb52d225-9ade-4c3c-800b-15ea31a242d9" providerId="ADAL" clId="{453132A3-8C6F-4D02-90E9-38E7F288A71F}"/>
    <pc:docChg chg="undo custSel addSld delSld modSld sldOrd modSection">
      <pc:chgData name="Jennifer Dorsey" userId="cb52d225-9ade-4c3c-800b-15ea31a242d9" providerId="ADAL" clId="{453132A3-8C6F-4D02-90E9-38E7F288A71F}" dt="2025-03-17T22:39:44.033" v="3105" actId="20577"/>
      <pc:docMkLst>
        <pc:docMk/>
      </pc:docMkLst>
      <pc:sldChg chg="addSp modSp add mod ord">
        <pc:chgData name="Jennifer Dorsey" userId="cb52d225-9ade-4c3c-800b-15ea31a242d9" providerId="ADAL" clId="{453132A3-8C6F-4D02-90E9-38E7F288A71F}" dt="2025-03-17T22:09:57.699" v="2632"/>
        <pc:sldMkLst>
          <pc:docMk/>
          <pc:sldMk cId="3185762195" sldId="261"/>
        </pc:sldMkLst>
      </pc:sldChg>
      <pc:sldChg chg="addSp modSp add mod">
        <pc:chgData name="Jennifer Dorsey" userId="cb52d225-9ade-4c3c-800b-15ea31a242d9" providerId="ADAL" clId="{453132A3-8C6F-4D02-90E9-38E7F288A71F}" dt="2025-03-17T22:13:16.047" v="2664" actId="20577"/>
        <pc:sldMkLst>
          <pc:docMk/>
          <pc:sldMk cId="1987420379" sldId="269"/>
        </pc:sldMkLst>
      </pc:sldChg>
      <pc:sldChg chg="del">
        <pc:chgData name="Jennifer Dorsey" userId="cb52d225-9ade-4c3c-800b-15ea31a242d9" providerId="ADAL" clId="{453132A3-8C6F-4D02-90E9-38E7F288A71F}" dt="2025-03-17T22:20:59.887" v="2727" actId="47"/>
        <pc:sldMkLst>
          <pc:docMk/>
          <pc:sldMk cId="3210331491" sldId="2076138002"/>
        </pc:sldMkLst>
      </pc:sldChg>
      <pc:sldChg chg="del">
        <pc:chgData name="Jennifer Dorsey" userId="cb52d225-9ade-4c3c-800b-15ea31a242d9" providerId="ADAL" clId="{453132A3-8C6F-4D02-90E9-38E7F288A71F}" dt="2025-03-17T20:45:33.480" v="53" actId="47"/>
        <pc:sldMkLst>
          <pc:docMk/>
          <pc:sldMk cId="2669305560" sldId="2076138207"/>
        </pc:sldMkLst>
      </pc:sldChg>
      <pc:sldChg chg="del">
        <pc:chgData name="Jennifer Dorsey" userId="cb52d225-9ade-4c3c-800b-15ea31a242d9" providerId="ADAL" clId="{453132A3-8C6F-4D02-90E9-38E7F288A71F}" dt="2025-03-17T22:20:06.943" v="2723" actId="47"/>
        <pc:sldMkLst>
          <pc:docMk/>
          <pc:sldMk cId="2548789604" sldId="2076138215"/>
        </pc:sldMkLst>
      </pc:sldChg>
      <pc:sldChg chg="modSp mod">
        <pc:chgData name="Jennifer Dorsey" userId="cb52d225-9ade-4c3c-800b-15ea31a242d9" providerId="ADAL" clId="{453132A3-8C6F-4D02-90E9-38E7F288A71F}" dt="2025-03-17T22:38:51.409" v="3102" actId="1076"/>
        <pc:sldMkLst>
          <pc:docMk/>
          <pc:sldMk cId="426918691" sldId="2076138216"/>
        </pc:sldMkLst>
        <pc:spChg chg="mod">
          <ac:chgData name="Jennifer Dorsey" userId="cb52d225-9ade-4c3c-800b-15ea31a242d9" providerId="ADAL" clId="{453132A3-8C6F-4D02-90E9-38E7F288A71F}" dt="2025-03-17T22:38:51.409" v="3102" actId="1076"/>
          <ac:spMkLst>
            <pc:docMk/>
            <pc:sldMk cId="426918691" sldId="2076138216"/>
            <ac:spMk id="6" creationId="{460D15DF-EF97-44E8-BCDF-D3F111A97291}"/>
          </ac:spMkLst>
        </pc:spChg>
      </pc:sldChg>
      <pc:sldChg chg="del">
        <pc:chgData name="Jennifer Dorsey" userId="cb52d225-9ade-4c3c-800b-15ea31a242d9" providerId="ADAL" clId="{453132A3-8C6F-4D02-90E9-38E7F288A71F}" dt="2025-03-17T20:45:36.568" v="54" actId="47"/>
        <pc:sldMkLst>
          <pc:docMk/>
          <pc:sldMk cId="471867069" sldId="2076138237"/>
        </pc:sldMkLst>
      </pc:sldChg>
      <pc:sldChg chg="del">
        <pc:chgData name="Jennifer Dorsey" userId="cb52d225-9ade-4c3c-800b-15ea31a242d9" providerId="ADAL" clId="{453132A3-8C6F-4D02-90E9-38E7F288A71F}" dt="2025-03-17T20:45:29.429" v="52" actId="47"/>
        <pc:sldMkLst>
          <pc:docMk/>
          <pc:sldMk cId="3305917143" sldId="2076138251"/>
        </pc:sldMkLst>
      </pc:sldChg>
      <pc:sldChg chg="modSp mod">
        <pc:chgData name="Jennifer Dorsey" userId="cb52d225-9ade-4c3c-800b-15ea31a242d9" providerId="ADAL" clId="{453132A3-8C6F-4D02-90E9-38E7F288A71F}" dt="2025-03-17T20:45:18.718" v="51" actId="20577"/>
        <pc:sldMkLst>
          <pc:docMk/>
          <pc:sldMk cId="2501024343" sldId="2076138253"/>
        </pc:sldMkLst>
        <pc:spChg chg="mod">
          <ac:chgData name="Jennifer Dorsey" userId="cb52d225-9ade-4c3c-800b-15ea31a242d9" providerId="ADAL" clId="{453132A3-8C6F-4D02-90E9-38E7F288A71F}" dt="2025-03-17T20:45:18.718" v="51" actId="20577"/>
          <ac:spMkLst>
            <pc:docMk/>
            <pc:sldMk cId="2501024343" sldId="2076138253"/>
            <ac:spMk id="5" creationId="{00000000-0000-0000-0000-000000000000}"/>
          </ac:spMkLst>
        </pc:spChg>
        <pc:spChg chg="mod">
          <ac:chgData name="Jennifer Dorsey" userId="cb52d225-9ade-4c3c-800b-15ea31a242d9" providerId="ADAL" clId="{453132A3-8C6F-4D02-90E9-38E7F288A71F}" dt="2025-03-17T20:41:32.256" v="3"/>
          <ac:spMkLst>
            <pc:docMk/>
            <pc:sldMk cId="2501024343" sldId="2076138253"/>
            <ac:spMk id="7" creationId="{9B99A9B6-3F8A-938D-7CA2-A3101C08D350}"/>
          </ac:spMkLst>
        </pc:spChg>
      </pc:sldChg>
      <pc:sldChg chg="add del">
        <pc:chgData name="Jennifer Dorsey" userId="cb52d225-9ade-4c3c-800b-15ea31a242d9" providerId="ADAL" clId="{453132A3-8C6F-4D02-90E9-38E7F288A71F}" dt="2025-03-17T22:20:02.708" v="2722" actId="47"/>
        <pc:sldMkLst>
          <pc:docMk/>
          <pc:sldMk cId="1125212157" sldId="2147481813"/>
        </pc:sldMkLst>
      </pc:sldChg>
      <pc:sldChg chg="addSp modSp add del mod">
        <pc:chgData name="Jennifer Dorsey" userId="cb52d225-9ade-4c3c-800b-15ea31a242d9" providerId="ADAL" clId="{453132A3-8C6F-4D02-90E9-38E7F288A71F}" dt="2025-03-17T22:13:59.439" v="2673" actId="20577"/>
        <pc:sldMkLst>
          <pc:docMk/>
          <pc:sldMk cId="4035934866" sldId="2147481828"/>
        </pc:sldMkLst>
      </pc:sldChg>
      <pc:sldChg chg="addSp modSp add del mod setBg">
        <pc:chgData name="Jennifer Dorsey" userId="cb52d225-9ade-4c3c-800b-15ea31a242d9" providerId="ADAL" clId="{453132A3-8C6F-4D02-90E9-38E7F288A71F}" dt="2025-03-17T20:58:18.815" v="613" actId="20577"/>
        <pc:sldMkLst>
          <pc:docMk/>
          <pc:sldMk cId="1971722357" sldId="2147481841"/>
        </pc:sldMkLst>
      </pc:sldChg>
      <pc:sldChg chg="add del setBg">
        <pc:chgData name="Jennifer Dorsey" userId="cb52d225-9ade-4c3c-800b-15ea31a242d9" providerId="ADAL" clId="{453132A3-8C6F-4D02-90E9-38E7F288A71F}" dt="2025-03-17T22:19:38.263" v="2719" actId="47"/>
        <pc:sldMkLst>
          <pc:docMk/>
          <pc:sldMk cId="898370894" sldId="2147481980"/>
        </pc:sldMkLst>
      </pc:sldChg>
      <pc:sldChg chg="add del ord">
        <pc:chgData name="Jennifer Dorsey" userId="cb52d225-9ade-4c3c-800b-15ea31a242d9" providerId="ADAL" clId="{453132A3-8C6F-4D02-90E9-38E7F288A71F}" dt="2025-03-17T21:13:05.144" v="923"/>
        <pc:sldMkLst>
          <pc:docMk/>
          <pc:sldMk cId="1400218902" sldId="2147482223"/>
        </pc:sldMkLst>
      </pc:sldChg>
      <pc:sldChg chg="addSp delSp modSp add del mod modCm">
        <pc:chgData name="Jennifer Dorsey" userId="cb52d225-9ade-4c3c-800b-15ea31a242d9" providerId="ADAL" clId="{453132A3-8C6F-4D02-90E9-38E7F288A71F}" dt="2025-03-17T22:39:44.033" v="3105" actId="20577"/>
        <pc:sldMkLst>
          <pc:docMk/>
          <pc:sldMk cId="1501762718" sldId="2147482227"/>
        </pc:sldMkLst>
        <pc:extLst>
          <p:ext xmlns:p="http://schemas.openxmlformats.org/presentationml/2006/main" uri="{D6D511B9-2390-475A-947B-AFAB55BFBCF1}">
            <pc226:cmChg xmlns:pc226="http://schemas.microsoft.com/office/powerpoint/2022/06/main/command" chg="mod">
              <pc226:chgData name="Jennifer Dorsey" userId="cb52d225-9ade-4c3c-800b-15ea31a242d9" providerId="ADAL" clId="{453132A3-8C6F-4D02-90E9-38E7F288A71F}" dt="2025-03-17T21:11:26.350" v="915" actId="20577"/>
              <pc2:cmMkLst xmlns:pc2="http://schemas.microsoft.com/office/powerpoint/2019/9/main/command">
                <pc:docMk/>
                <pc:sldMk cId="1501762718" sldId="2147482227"/>
                <pc2:cmMk id="{333CE7E4-E7FB-4364-AC82-E31B023E606A}"/>
              </pc2:cmMkLst>
            </pc226:cmChg>
          </p:ext>
        </pc:extLst>
      </pc:sldChg>
      <pc:sldChg chg="modSp add del mod ord">
        <pc:chgData name="Jennifer Dorsey" userId="cb52d225-9ade-4c3c-800b-15ea31a242d9" providerId="ADAL" clId="{453132A3-8C6F-4D02-90E9-38E7F288A71F}" dt="2025-03-17T22:36:41.382" v="3022" actId="1038"/>
        <pc:sldMkLst>
          <pc:docMk/>
          <pc:sldMk cId="2910222777" sldId="2147482231"/>
        </pc:sldMkLst>
      </pc:sldChg>
      <pc:sldChg chg="add del ord">
        <pc:chgData name="Jennifer Dorsey" userId="cb52d225-9ade-4c3c-800b-15ea31a242d9" providerId="ADAL" clId="{453132A3-8C6F-4D02-90E9-38E7F288A71F}" dt="2025-03-17T22:19:44.494" v="2721"/>
        <pc:sldMkLst>
          <pc:docMk/>
          <pc:sldMk cId="3781149786" sldId="2147482242"/>
        </pc:sldMkLst>
      </pc:sldChg>
      <pc:sldChg chg="add del">
        <pc:chgData name="Jennifer Dorsey" userId="cb52d225-9ade-4c3c-800b-15ea31a242d9" providerId="ADAL" clId="{453132A3-8C6F-4D02-90E9-38E7F288A71F}" dt="2025-03-17T21:13:20.975" v="926" actId="47"/>
        <pc:sldMkLst>
          <pc:docMk/>
          <pc:sldMk cId="873907081" sldId="2147482248"/>
        </pc:sldMkLst>
      </pc:sldChg>
      <pc:sldChg chg="add del">
        <pc:chgData name="Jennifer Dorsey" userId="cb52d225-9ade-4c3c-800b-15ea31a242d9" providerId="ADAL" clId="{453132A3-8C6F-4D02-90E9-38E7F288A71F}" dt="2025-03-17T22:13:19.675" v="2665" actId="47"/>
        <pc:sldMkLst>
          <pc:docMk/>
          <pc:sldMk cId="3377851660" sldId="2147482249"/>
        </pc:sldMkLst>
      </pc:sldChg>
      <pc:sldChg chg="add del">
        <pc:chgData name="Jennifer Dorsey" userId="cb52d225-9ade-4c3c-800b-15ea31a242d9" providerId="ADAL" clId="{453132A3-8C6F-4D02-90E9-38E7F288A71F}" dt="2025-03-17T21:13:13.788" v="924" actId="47"/>
        <pc:sldMkLst>
          <pc:docMk/>
          <pc:sldMk cId="1707673566" sldId="2147482250"/>
        </pc:sldMkLst>
      </pc:sldChg>
      <pc:sldChg chg="addSp delSp modSp add del mod">
        <pc:chgData name="Jennifer Dorsey" userId="cb52d225-9ade-4c3c-800b-15ea31a242d9" providerId="ADAL" clId="{453132A3-8C6F-4D02-90E9-38E7F288A71F}" dt="2025-03-17T22:06:14.475" v="2621" actId="13926"/>
        <pc:sldMkLst>
          <pc:docMk/>
          <pc:sldMk cId="2963733053" sldId="2147482251"/>
        </pc:sldMkLst>
      </pc:sldChg>
      <pc:sldChg chg="add del">
        <pc:chgData name="Jennifer Dorsey" userId="cb52d225-9ade-4c3c-800b-15ea31a242d9" providerId="ADAL" clId="{453132A3-8C6F-4D02-90E9-38E7F288A71F}" dt="2025-03-17T20:40:54.301" v="2"/>
        <pc:sldMkLst>
          <pc:docMk/>
          <pc:sldMk cId="3322670398" sldId="2147482252"/>
        </pc:sldMkLst>
      </pc:sldChg>
      <pc:sldChg chg="add del">
        <pc:chgData name="Jennifer Dorsey" userId="cb52d225-9ade-4c3c-800b-15ea31a242d9" providerId="ADAL" clId="{453132A3-8C6F-4D02-90E9-38E7F288A71F}" dt="2025-03-17T20:40:54.301" v="2"/>
        <pc:sldMkLst>
          <pc:docMk/>
          <pc:sldMk cId="873336208" sldId="2147482253"/>
        </pc:sldMkLst>
      </pc:sldChg>
      <pc:sldChg chg="add del">
        <pc:chgData name="Jennifer Dorsey" userId="cb52d225-9ade-4c3c-800b-15ea31a242d9" providerId="ADAL" clId="{453132A3-8C6F-4D02-90E9-38E7F288A71F}" dt="2025-03-17T22:13:21.518" v="2666" actId="47"/>
        <pc:sldMkLst>
          <pc:docMk/>
          <pc:sldMk cId="235025017" sldId="2147482254"/>
        </pc:sldMkLst>
      </pc:sldChg>
      <pc:sldChg chg="add del">
        <pc:chgData name="Jennifer Dorsey" userId="cb52d225-9ade-4c3c-800b-15ea31a242d9" providerId="ADAL" clId="{453132A3-8C6F-4D02-90E9-38E7F288A71F}" dt="2025-03-17T21:13:16.939" v="925" actId="47"/>
        <pc:sldMkLst>
          <pc:docMk/>
          <pc:sldMk cId="583265255" sldId="2147482255"/>
        </pc:sldMkLst>
      </pc:sldChg>
      <pc:sldChg chg="modSp add del mod">
        <pc:chgData name="Jennifer Dorsey" userId="cb52d225-9ade-4c3c-800b-15ea31a242d9" providerId="ADAL" clId="{453132A3-8C6F-4D02-90E9-38E7F288A71F}" dt="2025-03-17T20:58:34.069" v="623" actId="20577"/>
        <pc:sldMkLst>
          <pc:docMk/>
          <pc:sldMk cId="1702333183" sldId="2147482256"/>
        </pc:sldMkLst>
      </pc:sldChg>
      <pc:sldChg chg="add del setBg">
        <pc:chgData name="Jennifer Dorsey" userId="cb52d225-9ade-4c3c-800b-15ea31a242d9" providerId="ADAL" clId="{453132A3-8C6F-4D02-90E9-38E7F288A71F}" dt="2025-03-17T20:53:27.332" v="359" actId="47"/>
        <pc:sldMkLst>
          <pc:docMk/>
          <pc:sldMk cId="1250813930" sldId="2147482257"/>
        </pc:sldMkLst>
      </pc:sldChg>
      <pc:sldChg chg="add del">
        <pc:chgData name="Jennifer Dorsey" userId="cb52d225-9ade-4c3c-800b-15ea31a242d9" providerId="ADAL" clId="{453132A3-8C6F-4D02-90E9-38E7F288A71F}" dt="2025-03-17T22:18:53.653" v="2718" actId="47"/>
        <pc:sldMkLst>
          <pc:docMk/>
          <pc:sldMk cId="3578979619" sldId="2147482259"/>
        </pc:sldMkLst>
      </pc:sldChg>
      <pc:sldChg chg="add del">
        <pc:chgData name="Jennifer Dorsey" userId="cb52d225-9ade-4c3c-800b-15ea31a242d9" providerId="ADAL" clId="{453132A3-8C6F-4D02-90E9-38E7F288A71F}" dt="2025-03-17T20:40:54.301" v="2"/>
        <pc:sldMkLst>
          <pc:docMk/>
          <pc:sldMk cId="1570482869" sldId="2147482260"/>
        </pc:sldMkLst>
      </pc:sldChg>
      <pc:sldChg chg="add del">
        <pc:chgData name="Jennifer Dorsey" userId="cb52d225-9ade-4c3c-800b-15ea31a242d9" providerId="ADAL" clId="{453132A3-8C6F-4D02-90E9-38E7F288A71F}" dt="2025-03-17T20:40:54.301" v="2"/>
        <pc:sldMkLst>
          <pc:docMk/>
          <pc:sldMk cId="3505113241" sldId="2147482261"/>
        </pc:sldMkLst>
      </pc:sldChg>
      <pc:sldChg chg="add del">
        <pc:chgData name="Jennifer Dorsey" userId="cb52d225-9ade-4c3c-800b-15ea31a242d9" providerId="ADAL" clId="{453132A3-8C6F-4D02-90E9-38E7F288A71F}" dt="2025-03-17T20:40:54.301" v="2"/>
        <pc:sldMkLst>
          <pc:docMk/>
          <pc:sldMk cId="2393852868" sldId="2147482262"/>
        </pc:sldMkLst>
      </pc:sldChg>
      <pc:sldChg chg="addSp modSp add del mod">
        <pc:chgData name="Jennifer Dorsey" userId="cb52d225-9ade-4c3c-800b-15ea31a242d9" providerId="ADAL" clId="{453132A3-8C6F-4D02-90E9-38E7F288A71F}" dt="2025-03-17T22:18:36.889" v="2717" actId="13926"/>
        <pc:sldMkLst>
          <pc:docMk/>
          <pc:sldMk cId="3740575355" sldId="2147482263"/>
        </pc:sldMkLst>
      </pc:sldChg>
      <pc:sldChg chg="add del">
        <pc:chgData name="Jennifer Dorsey" userId="cb52d225-9ade-4c3c-800b-15ea31a242d9" providerId="ADAL" clId="{453132A3-8C6F-4D02-90E9-38E7F288A71F}" dt="2025-03-17T20:40:54.301" v="2"/>
        <pc:sldMkLst>
          <pc:docMk/>
          <pc:sldMk cId="804118993" sldId="2147482264"/>
        </pc:sldMkLst>
      </pc:sldChg>
      <pc:sldChg chg="ord">
        <pc:chgData name="Jennifer Dorsey" userId="cb52d225-9ade-4c3c-800b-15ea31a242d9" providerId="ADAL" clId="{453132A3-8C6F-4D02-90E9-38E7F288A71F}" dt="2025-03-17T22:21:16.120" v="2729"/>
        <pc:sldMkLst>
          <pc:docMk/>
          <pc:sldMk cId="532229250" sldId="2147483531"/>
        </pc:sldMkLst>
      </pc:sldChg>
      <pc:sldChg chg="ord">
        <pc:chgData name="Jennifer Dorsey" userId="cb52d225-9ade-4c3c-800b-15ea31a242d9" providerId="ADAL" clId="{453132A3-8C6F-4D02-90E9-38E7F288A71F}" dt="2025-03-17T22:21:53.115" v="2731"/>
        <pc:sldMkLst>
          <pc:docMk/>
          <pc:sldMk cId="2058650604" sldId="2147483533"/>
        </pc:sldMkLst>
      </pc:sldChg>
      <pc:sldChg chg="ord">
        <pc:chgData name="Jennifer Dorsey" userId="cb52d225-9ade-4c3c-800b-15ea31a242d9" providerId="ADAL" clId="{453132A3-8C6F-4D02-90E9-38E7F288A71F}" dt="2025-03-17T22:20:28.124" v="2725"/>
        <pc:sldMkLst>
          <pc:docMk/>
          <pc:sldMk cId="3533999625" sldId="2147483584"/>
        </pc:sldMkLst>
      </pc:sldChg>
      <pc:sldChg chg="del">
        <pc:chgData name="Jennifer Dorsey" userId="cb52d225-9ade-4c3c-800b-15ea31a242d9" providerId="ADAL" clId="{453132A3-8C6F-4D02-90E9-38E7F288A71F}" dt="2025-03-17T22:20:54.450" v="2726" actId="47"/>
        <pc:sldMkLst>
          <pc:docMk/>
          <pc:sldMk cId="3147611043" sldId="2147483586"/>
        </pc:sldMkLst>
      </pc:sldChg>
      <pc:sldChg chg="add del">
        <pc:chgData name="Jennifer Dorsey" userId="cb52d225-9ade-4c3c-800b-15ea31a242d9" providerId="ADAL" clId="{453132A3-8C6F-4D02-90E9-38E7F288A71F}" dt="2025-03-17T22:09:52.258" v="2631"/>
        <pc:sldMkLst>
          <pc:docMk/>
          <pc:sldMk cId="546118243" sldId="2147483588"/>
        </pc:sldMkLst>
      </pc:sldChg>
      <pc:sldChg chg="add del setBg">
        <pc:chgData name="Jennifer Dorsey" userId="cb52d225-9ade-4c3c-800b-15ea31a242d9" providerId="ADAL" clId="{453132A3-8C6F-4D02-90E9-38E7F288A71F}" dt="2025-03-17T20:40:49.988" v="1"/>
        <pc:sldMkLst>
          <pc:docMk/>
          <pc:sldMk cId="2034240705" sldId="2147483588"/>
        </pc:sldMkLst>
      </pc:sldChg>
      <pc:sldChg chg="add del">
        <pc:chgData name="Jennifer Dorsey" userId="cb52d225-9ade-4c3c-800b-15ea31a242d9" providerId="ADAL" clId="{453132A3-8C6F-4D02-90E9-38E7F288A71F}" dt="2025-03-17T22:09:47.249" v="2629"/>
        <pc:sldMkLst>
          <pc:docMk/>
          <pc:sldMk cId="3360778192" sldId="2147483588"/>
        </pc:sldMkLst>
      </pc:sldChg>
      <pc:sldChg chg="add del setBg">
        <pc:chgData name="Jennifer Dorsey" userId="cb52d225-9ade-4c3c-800b-15ea31a242d9" providerId="ADAL" clId="{453132A3-8C6F-4D02-90E9-38E7F288A71F}" dt="2025-03-17T20:53:24.765" v="358" actId="47"/>
        <pc:sldMkLst>
          <pc:docMk/>
          <pc:sldMk cId="3376073694" sldId="2147483588"/>
        </pc:sldMkLst>
      </pc:sldChg>
      <pc:sldChg chg="addSp modSp new mod">
        <pc:chgData name="Jennifer Dorsey" userId="cb52d225-9ade-4c3c-800b-15ea31a242d9" providerId="ADAL" clId="{453132A3-8C6F-4D02-90E9-38E7F288A71F}" dt="2025-03-17T22:18:00.843" v="2709" actId="13926"/>
        <pc:sldMkLst>
          <pc:docMk/>
          <pc:sldMk cId="4083648884" sldId="2147483588"/>
        </pc:sldMkLst>
      </pc:sldChg>
      <pc:sldMasterChg chg="delSldLayout">
        <pc:chgData name="Jennifer Dorsey" userId="cb52d225-9ade-4c3c-800b-15ea31a242d9" providerId="ADAL" clId="{453132A3-8C6F-4D02-90E9-38E7F288A71F}" dt="2025-03-17T22:20:02.708" v="2722" actId="47"/>
        <pc:sldMasterMkLst>
          <pc:docMk/>
          <pc:sldMasterMk cId="3588427678" sldId="2147484229"/>
        </pc:sldMasterMkLst>
        <pc:sldLayoutChg chg="del">
          <pc:chgData name="Jennifer Dorsey" userId="cb52d225-9ade-4c3c-800b-15ea31a242d9" providerId="ADAL" clId="{453132A3-8C6F-4D02-90E9-38E7F288A71F}" dt="2025-03-17T22:20:02.708" v="2722" actId="47"/>
          <pc:sldLayoutMkLst>
            <pc:docMk/>
            <pc:sldMasterMk cId="3588427678" sldId="2147484229"/>
            <pc:sldLayoutMk cId="316887421" sldId="2147485530"/>
          </pc:sldLayoutMkLst>
        </pc:sldLayoutChg>
      </pc:sldMasterChg>
    </pc:docChg>
  </pc:docChgLst>
  <pc:docChgLst>
    <pc:chgData name="Maya Ryom (Allegis Group Services)" userId="S::a-mayaryom@microsoft.com::1eea4cee-ae01-4369-84a7-cd305b70b8b4" providerId="AD" clId="Web-{2360F22A-92CD-AC80-D79C-C165CD67D680}"/>
    <pc:docChg chg="addSld delSld modSld sldOrd addMainMaster modMainMaster modSection">
      <pc:chgData name="Maya Ryom (Allegis Group Services)" userId="S::a-mayaryom@microsoft.com::1eea4cee-ae01-4369-84a7-cd305b70b8b4" providerId="AD" clId="Web-{2360F22A-92CD-AC80-D79C-C165CD67D680}" dt="2025-03-19T09:03:45.626" v="47"/>
      <pc:docMkLst>
        <pc:docMk/>
      </pc:docMkLst>
      <pc:sldChg chg="del">
        <pc:chgData name="Maya Ryom (Allegis Group Services)" userId="S::a-mayaryom@microsoft.com::1eea4cee-ae01-4369-84a7-cd305b70b8b4" providerId="AD" clId="Web-{2360F22A-92CD-AC80-D79C-C165CD67D680}" dt="2025-03-19T08:58:10.849" v="8"/>
        <pc:sldMkLst>
          <pc:docMk/>
          <pc:sldMk cId="3185762195" sldId="261"/>
        </pc:sldMkLst>
      </pc:sldChg>
      <pc:sldChg chg="del">
        <pc:chgData name="Maya Ryom (Allegis Group Services)" userId="S::a-mayaryom@microsoft.com::1eea4cee-ae01-4369-84a7-cd305b70b8b4" providerId="AD" clId="Web-{2360F22A-92CD-AC80-D79C-C165CD67D680}" dt="2025-03-19T08:58:44.084" v="23"/>
        <pc:sldMkLst>
          <pc:docMk/>
          <pc:sldMk cId="1987420379" sldId="269"/>
        </pc:sldMkLst>
      </pc:sldChg>
      <pc:sldChg chg="mod">
        <pc:chgData name="Maya Ryom (Allegis Group Services)" userId="S::a-mayaryom@microsoft.com::1eea4cee-ae01-4369-84a7-cd305b70b8b4" providerId="AD" clId="Web-{2360F22A-92CD-AC80-D79C-C165CD67D680}" dt="2025-03-19T09:02:42.577" v="45"/>
        <pc:sldMkLst>
          <pc:docMk/>
          <pc:sldMk cId="2402828649" sldId="1532"/>
        </pc:sldMkLst>
      </pc:sldChg>
      <pc:sldChg chg="mod">
        <pc:chgData name="Maya Ryom (Allegis Group Services)" userId="S::a-mayaryom@microsoft.com::1eea4cee-ae01-4369-84a7-cd305b70b8b4" providerId="AD" clId="Web-{2360F22A-92CD-AC80-D79C-C165CD67D680}" dt="2025-03-19T09:02:42.577" v="45"/>
        <pc:sldMkLst>
          <pc:docMk/>
          <pc:sldMk cId="2639379867" sldId="1720"/>
        </pc:sldMkLst>
      </pc:sldChg>
      <pc:sldChg chg="mod">
        <pc:chgData name="Maya Ryom (Allegis Group Services)" userId="S::a-mayaryom@microsoft.com::1eea4cee-ae01-4369-84a7-cd305b70b8b4" providerId="AD" clId="Web-{2360F22A-92CD-AC80-D79C-C165CD67D680}" dt="2025-03-19T09:02:42.577" v="45"/>
        <pc:sldMkLst>
          <pc:docMk/>
          <pc:sldMk cId="1122963436" sldId="2046"/>
        </pc:sldMkLst>
      </pc:sldChg>
      <pc:sldChg chg="mod">
        <pc:chgData name="Maya Ryom (Allegis Group Services)" userId="S::a-mayaryom@microsoft.com::1eea4cee-ae01-4369-84a7-cd305b70b8b4" providerId="AD" clId="Web-{2360F22A-92CD-AC80-D79C-C165CD67D680}" dt="2025-03-19T09:02:42.577" v="45"/>
        <pc:sldMkLst>
          <pc:docMk/>
          <pc:sldMk cId="1787353190" sldId="2076138105"/>
        </pc:sldMkLst>
      </pc:sldChg>
      <pc:sldChg chg="mod ord">
        <pc:chgData name="Maya Ryom (Allegis Group Services)" userId="S::a-mayaryom@microsoft.com::1eea4cee-ae01-4369-84a7-cd305b70b8b4" providerId="AD" clId="Web-{2360F22A-92CD-AC80-D79C-C165CD67D680}" dt="2025-03-19T09:02:42.577" v="45"/>
        <pc:sldMkLst>
          <pc:docMk/>
          <pc:sldMk cId="4269075036" sldId="2076138187"/>
        </pc:sldMkLst>
      </pc:sldChg>
      <pc:sldChg chg="modSp mod">
        <pc:chgData name="Maya Ryom (Allegis Group Services)" userId="S::a-mayaryom@microsoft.com::1eea4cee-ae01-4369-84a7-cd305b70b8b4" providerId="AD" clId="Web-{2360F22A-92CD-AC80-D79C-C165CD67D680}" dt="2025-03-19T09:02:42.577" v="45"/>
        <pc:sldMkLst>
          <pc:docMk/>
          <pc:sldMk cId="426918691" sldId="2076138216"/>
        </pc:sldMkLst>
        <pc:spChg chg="mod">
          <ac:chgData name="Maya Ryom (Allegis Group Services)" userId="S::a-mayaryom@microsoft.com::1eea4cee-ae01-4369-84a7-cd305b70b8b4" providerId="AD" clId="Web-{2360F22A-92CD-AC80-D79C-C165CD67D680}" dt="2025-03-19T08:58:04.630" v="7" actId="20577"/>
          <ac:spMkLst>
            <pc:docMk/>
            <pc:sldMk cId="426918691" sldId="2076138216"/>
            <ac:spMk id="6" creationId="{460D15DF-EF97-44E8-BCDF-D3F111A97291}"/>
          </ac:spMkLst>
        </pc:spChg>
      </pc:sldChg>
      <pc:sldChg chg="mod">
        <pc:chgData name="Maya Ryom (Allegis Group Services)" userId="S::a-mayaryom@microsoft.com::1eea4cee-ae01-4369-84a7-cd305b70b8b4" providerId="AD" clId="Web-{2360F22A-92CD-AC80-D79C-C165CD67D680}" dt="2025-03-19T09:02:42.577" v="45"/>
        <pc:sldMkLst>
          <pc:docMk/>
          <pc:sldMk cId="1119697693" sldId="2076138218"/>
        </pc:sldMkLst>
      </pc:sldChg>
      <pc:sldChg chg="mod">
        <pc:chgData name="Maya Ryom (Allegis Group Services)" userId="S::a-mayaryom@microsoft.com::1eea4cee-ae01-4369-84a7-cd305b70b8b4" providerId="AD" clId="Web-{2360F22A-92CD-AC80-D79C-C165CD67D680}" dt="2025-03-19T09:02:42.577" v="45"/>
        <pc:sldMkLst>
          <pc:docMk/>
          <pc:sldMk cId="3450065845" sldId="2076138227"/>
        </pc:sldMkLst>
      </pc:sldChg>
      <pc:sldChg chg="mod">
        <pc:chgData name="Maya Ryom (Allegis Group Services)" userId="S::a-mayaryom@microsoft.com::1eea4cee-ae01-4369-84a7-cd305b70b8b4" providerId="AD" clId="Web-{2360F22A-92CD-AC80-D79C-C165CD67D680}" dt="2025-03-19T09:02:42.577" v="45"/>
        <pc:sldMkLst>
          <pc:docMk/>
          <pc:sldMk cId="1692797587" sldId="2076138228"/>
        </pc:sldMkLst>
      </pc:sldChg>
      <pc:sldChg chg="mod">
        <pc:chgData name="Maya Ryom (Allegis Group Services)" userId="S::a-mayaryom@microsoft.com::1eea4cee-ae01-4369-84a7-cd305b70b8b4" providerId="AD" clId="Web-{2360F22A-92CD-AC80-D79C-C165CD67D680}" dt="2025-03-19T09:02:42.577" v="45"/>
        <pc:sldMkLst>
          <pc:docMk/>
          <pc:sldMk cId="1108801255" sldId="2076138246"/>
        </pc:sldMkLst>
      </pc:sldChg>
      <pc:sldChg chg="modSp mod">
        <pc:chgData name="Maya Ryom (Allegis Group Services)" userId="S::a-mayaryom@microsoft.com::1eea4cee-ae01-4369-84a7-cd305b70b8b4" providerId="AD" clId="Web-{2360F22A-92CD-AC80-D79C-C165CD67D680}" dt="2025-03-19T09:02:42.577" v="45"/>
        <pc:sldMkLst>
          <pc:docMk/>
          <pc:sldMk cId="2501024343" sldId="2076138253"/>
        </pc:sldMkLst>
        <pc:spChg chg="mod">
          <ac:chgData name="Maya Ryom (Allegis Group Services)" userId="S::a-mayaryom@microsoft.com::1eea4cee-ae01-4369-84a7-cd305b70b8b4" providerId="AD" clId="Web-{2360F22A-92CD-AC80-D79C-C165CD67D680}" dt="2025-03-19T08:57:56.379" v="4" actId="20577"/>
          <ac:spMkLst>
            <pc:docMk/>
            <pc:sldMk cId="2501024343" sldId="2076138253"/>
            <ac:spMk id="5" creationId="{00000000-0000-0000-0000-000000000000}"/>
          </ac:spMkLst>
        </pc:spChg>
        <pc:spChg chg="mod">
          <ac:chgData name="Maya Ryom (Allegis Group Services)" userId="S::a-mayaryom@microsoft.com::1eea4cee-ae01-4369-84a7-cd305b70b8b4" providerId="AD" clId="Web-{2360F22A-92CD-AC80-D79C-C165CD67D680}" dt="2025-03-19T08:57:49.973" v="1" actId="20577"/>
          <ac:spMkLst>
            <pc:docMk/>
            <pc:sldMk cId="2501024343" sldId="2076138253"/>
            <ac:spMk id="7" creationId="{9B99A9B6-3F8A-938D-7CA2-A3101C08D350}"/>
          </ac:spMkLst>
        </pc:spChg>
      </pc:sldChg>
      <pc:sldChg chg="del">
        <pc:chgData name="Maya Ryom (Allegis Group Services)" userId="S::a-mayaryom@microsoft.com::1eea4cee-ae01-4369-84a7-cd305b70b8b4" providerId="AD" clId="Web-{2360F22A-92CD-AC80-D79C-C165CD67D680}" dt="2025-03-19T08:58:44.069" v="22"/>
        <pc:sldMkLst>
          <pc:docMk/>
          <pc:sldMk cId="4035934866" sldId="2147481828"/>
        </pc:sldMkLst>
      </pc:sldChg>
      <pc:sldChg chg="del">
        <pc:chgData name="Maya Ryom (Allegis Group Services)" userId="S::a-mayaryom@microsoft.com::1eea4cee-ae01-4369-84a7-cd305b70b8b4" providerId="AD" clId="Web-{2360F22A-92CD-AC80-D79C-C165CD67D680}" dt="2025-03-19T08:58:13.646" v="9"/>
        <pc:sldMkLst>
          <pc:docMk/>
          <pc:sldMk cId="1971722357" sldId="2147481841"/>
        </pc:sldMkLst>
      </pc:sldChg>
      <pc:sldChg chg="add mod setBg">
        <pc:chgData name="Maya Ryom (Allegis Group Services)" userId="S::a-mayaryom@microsoft.com::1eea4cee-ae01-4369-84a7-cd305b70b8b4" providerId="AD" clId="Web-{2360F22A-92CD-AC80-D79C-C165CD67D680}" dt="2025-03-19T09:02:42.577" v="45"/>
        <pc:sldMkLst>
          <pc:docMk/>
          <pc:sldMk cId="637898953" sldId="2147482004"/>
        </pc:sldMkLst>
      </pc:sldChg>
      <pc:sldChg chg="add mod setBg">
        <pc:chgData name="Maya Ryom (Allegis Group Services)" userId="S::a-mayaryom@microsoft.com::1eea4cee-ae01-4369-84a7-cd305b70b8b4" providerId="AD" clId="Web-{2360F22A-92CD-AC80-D79C-C165CD67D680}" dt="2025-03-19T09:02:42.577" v="45"/>
        <pc:sldMkLst>
          <pc:docMk/>
          <pc:sldMk cId="714851439" sldId="2147482005"/>
        </pc:sldMkLst>
      </pc:sldChg>
      <pc:sldChg chg="add mod setBg">
        <pc:chgData name="Maya Ryom (Allegis Group Services)" userId="S::a-mayaryom@microsoft.com::1eea4cee-ae01-4369-84a7-cd305b70b8b4" providerId="AD" clId="Web-{2360F22A-92CD-AC80-D79C-C165CD67D680}" dt="2025-03-19T09:02:42.577" v="45"/>
        <pc:sldMkLst>
          <pc:docMk/>
          <pc:sldMk cId="1495234749" sldId="2147482014"/>
        </pc:sldMkLst>
      </pc:sldChg>
      <pc:sldChg chg="addSp delSp add mod setBg addAnim delAnim">
        <pc:chgData name="Maya Ryom (Allegis Group Services)" userId="S::a-mayaryom@microsoft.com::1eea4cee-ae01-4369-84a7-cd305b70b8b4" providerId="AD" clId="Web-{2360F22A-92CD-AC80-D79C-C165CD67D680}" dt="2025-03-19T09:03:45.626" v="47"/>
        <pc:sldMkLst>
          <pc:docMk/>
          <pc:sldMk cId="2331023263" sldId="2147482019"/>
        </pc:sldMkLst>
      </pc:sldChg>
      <pc:sldChg chg="del">
        <pc:chgData name="Maya Ryom (Allegis Group Services)" userId="S::a-mayaryom@microsoft.com::1eea4cee-ae01-4369-84a7-cd305b70b8b4" providerId="AD" clId="Web-{2360F22A-92CD-AC80-D79C-C165CD67D680}" dt="2025-03-19T08:58:25.162" v="13"/>
        <pc:sldMkLst>
          <pc:docMk/>
          <pc:sldMk cId="1400218902" sldId="2147482223"/>
        </pc:sldMkLst>
      </pc:sldChg>
      <pc:sldChg chg="del">
        <pc:chgData name="Maya Ryom (Allegis Group Services)" userId="S::a-mayaryom@microsoft.com::1eea4cee-ae01-4369-84a7-cd305b70b8b4" providerId="AD" clId="Web-{2360F22A-92CD-AC80-D79C-C165CD67D680}" dt="2025-03-19T08:58:29.131" v="14"/>
        <pc:sldMkLst>
          <pc:docMk/>
          <pc:sldMk cId="1501762718" sldId="2147482227"/>
        </pc:sldMkLst>
      </pc:sldChg>
      <pc:sldChg chg="del">
        <pc:chgData name="Maya Ryom (Allegis Group Services)" userId="S::a-mayaryom@microsoft.com::1eea4cee-ae01-4369-84a7-cd305b70b8b4" providerId="AD" clId="Web-{2360F22A-92CD-AC80-D79C-C165CD67D680}" dt="2025-03-19T08:58:02.145" v="5"/>
        <pc:sldMkLst>
          <pc:docMk/>
          <pc:sldMk cId="2910222777" sldId="2147482231"/>
        </pc:sldMkLst>
      </pc:sldChg>
      <pc:sldChg chg="del">
        <pc:chgData name="Maya Ryom (Allegis Group Services)" userId="S::a-mayaryom@microsoft.com::1eea4cee-ae01-4369-84a7-cd305b70b8b4" providerId="AD" clId="Web-{2360F22A-92CD-AC80-D79C-C165CD67D680}" dt="2025-03-19T08:58:51.944" v="24"/>
        <pc:sldMkLst>
          <pc:docMk/>
          <pc:sldMk cId="3781149786" sldId="2147482242"/>
        </pc:sldMkLst>
      </pc:sldChg>
      <pc:sldChg chg="del">
        <pc:chgData name="Maya Ryom (Allegis Group Services)" userId="S::a-mayaryom@microsoft.com::1eea4cee-ae01-4369-84a7-cd305b70b8b4" providerId="AD" clId="Web-{2360F22A-92CD-AC80-D79C-C165CD67D680}" dt="2025-03-19T08:58:32.490" v="15"/>
        <pc:sldMkLst>
          <pc:docMk/>
          <pc:sldMk cId="2963733053" sldId="2147482251"/>
        </pc:sldMkLst>
      </pc:sldChg>
      <pc:sldChg chg="del">
        <pc:chgData name="Maya Ryom (Allegis Group Services)" userId="S::a-mayaryom@microsoft.com::1eea4cee-ae01-4369-84a7-cd305b70b8b4" providerId="AD" clId="Web-{2360F22A-92CD-AC80-D79C-C165CD67D680}" dt="2025-03-19T08:58:54.038" v="25"/>
        <pc:sldMkLst>
          <pc:docMk/>
          <pc:sldMk cId="3322670398" sldId="2147482252"/>
        </pc:sldMkLst>
      </pc:sldChg>
      <pc:sldChg chg="modSp del">
        <pc:chgData name="Maya Ryom (Allegis Group Services)" userId="S::a-mayaryom@microsoft.com::1eea4cee-ae01-4369-84a7-cd305b70b8b4" providerId="AD" clId="Web-{2360F22A-92CD-AC80-D79C-C165CD67D680}" dt="2025-03-19T09:00:01.415" v="34"/>
        <pc:sldMkLst>
          <pc:docMk/>
          <pc:sldMk cId="873336208" sldId="2147482253"/>
        </pc:sldMkLst>
      </pc:sldChg>
      <pc:sldChg chg="modSp mod ord">
        <pc:chgData name="Maya Ryom (Allegis Group Services)" userId="S::a-mayaryom@microsoft.com::1eea4cee-ae01-4369-84a7-cd305b70b8b4" providerId="AD" clId="Web-{2360F22A-92CD-AC80-D79C-C165CD67D680}" dt="2025-03-19T09:02:42.577" v="45"/>
        <pc:sldMkLst>
          <pc:docMk/>
          <pc:sldMk cId="1702333183" sldId="2147482256"/>
        </pc:sldMkLst>
      </pc:sldChg>
      <pc:sldChg chg="del">
        <pc:chgData name="Maya Ryom (Allegis Group Services)" userId="S::a-mayaryom@microsoft.com::1eea4cee-ae01-4369-84a7-cd305b70b8b4" providerId="AD" clId="Web-{2360F22A-92CD-AC80-D79C-C165CD67D680}" dt="2025-03-19T08:58:44.069" v="21"/>
        <pc:sldMkLst>
          <pc:docMk/>
          <pc:sldMk cId="1570482869" sldId="2147482260"/>
        </pc:sldMkLst>
      </pc:sldChg>
      <pc:sldChg chg="del">
        <pc:chgData name="Maya Ryom (Allegis Group Services)" userId="S::a-mayaryom@microsoft.com::1eea4cee-ae01-4369-84a7-cd305b70b8b4" providerId="AD" clId="Web-{2360F22A-92CD-AC80-D79C-C165CD67D680}" dt="2025-03-19T08:58:44.053" v="20"/>
        <pc:sldMkLst>
          <pc:docMk/>
          <pc:sldMk cId="3505113241" sldId="2147482261"/>
        </pc:sldMkLst>
      </pc:sldChg>
      <pc:sldChg chg="del">
        <pc:chgData name="Maya Ryom (Allegis Group Services)" userId="S::a-mayaryom@microsoft.com::1eea4cee-ae01-4369-84a7-cd305b70b8b4" providerId="AD" clId="Web-{2360F22A-92CD-AC80-D79C-C165CD67D680}" dt="2025-03-19T08:58:44.053" v="19"/>
        <pc:sldMkLst>
          <pc:docMk/>
          <pc:sldMk cId="2393852868" sldId="2147482262"/>
        </pc:sldMkLst>
      </pc:sldChg>
      <pc:sldChg chg="del">
        <pc:chgData name="Maya Ryom (Allegis Group Services)" userId="S::a-mayaryom@microsoft.com::1eea4cee-ae01-4369-84a7-cd305b70b8b4" providerId="AD" clId="Web-{2360F22A-92CD-AC80-D79C-C165CD67D680}" dt="2025-03-19T08:58:44.037" v="17"/>
        <pc:sldMkLst>
          <pc:docMk/>
          <pc:sldMk cId="3740575355" sldId="2147482263"/>
        </pc:sldMkLst>
      </pc:sldChg>
      <pc:sldChg chg="del">
        <pc:chgData name="Maya Ryom (Allegis Group Services)" userId="S::a-mayaryom@microsoft.com::1eea4cee-ae01-4369-84a7-cd305b70b8b4" providerId="AD" clId="Web-{2360F22A-92CD-AC80-D79C-C165CD67D680}" dt="2025-03-19T08:58:44.037" v="16"/>
        <pc:sldMkLst>
          <pc:docMk/>
          <pc:sldMk cId="804118993" sldId="2147482264"/>
        </pc:sldMkLst>
      </pc:sldChg>
      <pc:sldChg chg="mod ord">
        <pc:chgData name="Maya Ryom (Allegis Group Services)" userId="S::a-mayaryom@microsoft.com::1eea4cee-ae01-4369-84a7-cd305b70b8b4" providerId="AD" clId="Web-{2360F22A-92CD-AC80-D79C-C165CD67D680}" dt="2025-03-19T09:02:42.577" v="45"/>
        <pc:sldMkLst>
          <pc:docMk/>
          <pc:sldMk cId="532229250" sldId="2147483531"/>
        </pc:sldMkLst>
      </pc:sldChg>
      <pc:sldChg chg="mod ord">
        <pc:chgData name="Maya Ryom (Allegis Group Services)" userId="S::a-mayaryom@microsoft.com::1eea4cee-ae01-4369-84a7-cd305b70b8b4" providerId="AD" clId="Web-{2360F22A-92CD-AC80-D79C-C165CD67D680}" dt="2025-03-19T09:02:42.577" v="45"/>
        <pc:sldMkLst>
          <pc:docMk/>
          <pc:sldMk cId="2058650604" sldId="2147483533"/>
        </pc:sldMkLst>
      </pc:sldChg>
      <pc:sldChg chg="mod ord">
        <pc:chgData name="Maya Ryom (Allegis Group Services)" userId="S::a-mayaryom@microsoft.com::1eea4cee-ae01-4369-84a7-cd305b70b8b4" providerId="AD" clId="Web-{2360F22A-92CD-AC80-D79C-C165CD67D680}" dt="2025-03-19T09:02:42.577" v="45"/>
        <pc:sldMkLst>
          <pc:docMk/>
          <pc:sldMk cId="3533999625" sldId="2147483584"/>
        </pc:sldMkLst>
      </pc:sldChg>
      <pc:sldChg chg="mod ord">
        <pc:chgData name="Maya Ryom (Allegis Group Services)" userId="S::a-mayaryom@microsoft.com::1eea4cee-ae01-4369-84a7-cd305b70b8b4" providerId="AD" clId="Web-{2360F22A-92CD-AC80-D79C-C165CD67D680}" dt="2025-03-19T09:02:42.577" v="45"/>
        <pc:sldMkLst>
          <pc:docMk/>
          <pc:sldMk cId="3132991866" sldId="2147483585"/>
        </pc:sldMkLst>
      </pc:sldChg>
      <pc:sldChg chg="mod">
        <pc:chgData name="Maya Ryom (Allegis Group Services)" userId="S::a-mayaryom@microsoft.com::1eea4cee-ae01-4369-84a7-cd305b70b8b4" providerId="AD" clId="Web-{2360F22A-92CD-AC80-D79C-C165CD67D680}" dt="2025-03-19T09:02:42.577" v="45"/>
        <pc:sldMkLst>
          <pc:docMk/>
          <pc:sldMk cId="758100845" sldId="2147483587"/>
        </pc:sldMkLst>
      </pc:sldChg>
      <pc:sldChg chg="del">
        <pc:chgData name="Maya Ryom (Allegis Group Services)" userId="S::a-mayaryom@microsoft.com::1eea4cee-ae01-4369-84a7-cd305b70b8b4" providerId="AD" clId="Web-{2360F22A-92CD-AC80-D79C-C165CD67D680}" dt="2025-03-19T08:58:44.037" v="18"/>
        <pc:sldMkLst>
          <pc:docMk/>
          <pc:sldMk cId="4083648884" sldId="2147483588"/>
        </pc:sldMkLst>
      </pc:sldChg>
      <pc:sldMasterChg chg="mod setBg modSldLayout">
        <pc:chgData name="Maya Ryom (Allegis Group Services)" userId="S::a-mayaryom@microsoft.com::1eea4cee-ae01-4369-84a7-cd305b70b8b4" providerId="AD" clId="Web-{2360F22A-92CD-AC80-D79C-C165CD67D680}" dt="2025-03-19T09:02:42.577" v="45"/>
        <pc:sldMasterMkLst>
          <pc:docMk/>
          <pc:sldMasterMk cId="3437822802" sldId="2147483660"/>
        </pc:sldMasterMkLst>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6188436" sldId="21474836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8876318" sldId="21474836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19442747" sldId="21474836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45915876" sldId="21474836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27565251" sldId="21474836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25553285" sldId="21474836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789867" sldId="21474836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29346269" sldId="21474836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846515309" sldId="21474836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62268511" sldId="21474836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083873578" sldId="2147483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91360533" sldId="21474836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03018228" sldId="2147483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50968560" sldId="21474836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82676031" sldId="21474836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07011470" sldId="21474836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2029887" sldId="21474836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240401943" sldId="21474836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629581906" sldId="21474836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54127160" sldId="2147483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26188479" sldId="21474836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93084375" sldId="21474836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221373060" sldId="21474836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534725312" sldId="21474836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92511310" sldId="21474836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81249140" sldId="21474836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63481110" sldId="21474836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71765270" sldId="21474836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5608926" sldId="21474836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2207691" sldId="21474836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82407681" sldId="21474836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71332911" sldId="21474836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149725218" sldId="21474836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1160613" sldId="21474836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80389389" sldId="21474836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35458138" sldId="21474836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36364244" sldId="21474836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52043404" sldId="21474836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99180661" sldId="21474836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66343253" sldId="21474837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35809511" sldId="21474837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78668447" sldId="21474837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58595996" sldId="21474837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18048172" sldId="21474837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64689700" sldId="21474837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514641027" sldId="21474837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71652487" sldId="21474837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874621708" sldId="21474837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613063930" sldId="21474837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47489127" sldId="2147483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43919659" sldId="21474837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21815894" sldId="21474837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8391802" sldId="21474837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7990718" sldId="21474837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83122268" sldId="21474837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62782124" sldId="21474837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35806374" sldId="21474837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6117062" sldId="2147485450"/>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437822802" sldId="2147483660"/>
            <pc:sldLayoutMk cId="1541170259" sldId="214748548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816622894" sldId="2147483729"/>
        </pc:sldMasterMkLst>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37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37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37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37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37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37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37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37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37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37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37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37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37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37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37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37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37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37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37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37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37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37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37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37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37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37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37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37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37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37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37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37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37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37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37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37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37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37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37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37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37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38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38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38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38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38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38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38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38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38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38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38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38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38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38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38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387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345353608" sldId="2147483796"/>
        </pc:sldMasterMkLst>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90282096" sldId="21474837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771992962" sldId="21474837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0592213" sldId="21474837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90499493" sldId="21474838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281458384" sldId="2147483801"/>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1365024407" sldId="21474838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89265559" sldId="21474838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738674178" sldId="21474838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21737882" sldId="21474838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59319654" sldId="21474838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507591385" sldId="21474838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28252832" sldId="21474838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64290150" sldId="21474838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53907887" sldId="21474838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955600839" sldId="21474838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018759523" sldId="2147483812"/>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87097872" sldId="21474838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39714316" sldId="2147484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86941184" sldId="21474851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46855837" sldId="21474854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47821516" sldId="21474854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540710842" sldId="21474854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801606196" sldId="2147485487"/>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2855736988" sldId="21474854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30707994" sldId="21474854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66336660" sldId="21474854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51609887" sldId="21474854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66174447" sldId="21474854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62605547" sldId="21474854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40864344" sldId="21474854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58071774" sldId="21474854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32124973" sldId="21474854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50043554" sldId="21474854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53213149" sldId="2147485498"/>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3410354753" sldId="21474854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28157548" sldId="21474855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30658324" sldId="21474855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139353340" sldId="21474855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73362043" sldId="21474855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62430234" sldId="21474855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17751024" sldId="21474855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444379880" sldId="21474855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18741959" sldId="21474855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065112735" sldId="21474855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4014078" sldId="21474855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02030923" sldId="21474855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73527072" sldId="21474855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44791769" sldId="21474855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197070923" sldId="21474855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44681087" sldId="214748551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588427678" sldId="2147484229"/>
        </pc:sldMasterMkLst>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31337368" sldId="2147484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97602530" sldId="2147484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82969643" sldId="2147484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25069136" sldId="2147484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7829922" sldId="21474845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50358238" sldId="21474845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43858526" sldId="21474846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849598128" sldId="21474846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07984548" sldId="21474846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74405555" sldId="21474846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45705601" sldId="2147484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48787845" sldId="2147484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32991965" sldId="2147484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48112344" sldId="21474848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51151599" sldId="21474848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35627901" sldId="21474848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90838193" sldId="21474848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25136582" sldId="21474848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46059488" sldId="21474848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842252135" sldId="21474848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74357050" sldId="21474848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72006585" sldId="21474849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33679714" sldId="21474849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1443602" sldId="21474849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03402083" sldId="21474849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96866871" sldId="21474849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24772569" sldId="21474849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2817732" sldId="21474849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5299928" sldId="21474849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96918344" sldId="21474849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93881619" sldId="21474849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1338459" sldId="21474849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96696161" sldId="21474849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49640092" sldId="21474849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88570195" sldId="21474850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008029859" sldId="21474851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43841037" sldId="21474851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78534164" sldId="21474851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56685275" sldId="21474851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206398337" sldId="21474851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50951373" sldId="21474851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61602646" sldId="21474851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67531690" sldId="21474851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74646849" sldId="21474851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05903995" sldId="21474851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65518951" sldId="21474851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10708830" sldId="21474851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84971770" sldId="21474851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39202642" sldId="21474851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572250010" sldId="21474851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0985706" sldId="21474851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92163246" sldId="21474852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85263328" sldId="21474852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82814170" sldId="21474852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174014229" sldId="21474852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269841" sldId="21474852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83662292" sldId="21474852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09554101" sldId="21474852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86877803" sldId="21474852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07056970" sldId="21474852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69506150" sldId="21474852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48762195" sldId="21474852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0000897" sldId="21474852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40600232" sldId="21474852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05513893" sldId="21474852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81760910" sldId="21474852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3191568" sldId="21474852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8024928" sldId="21474852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82738769" sldId="21474852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56698369" sldId="21474852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769843300" sldId="21474852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56689268" sldId="21474852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28010877" sldId="21474855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9623298" sldId="21474855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50122956" sldId="21474855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80020719" sldId="21474855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10573651" sldId="21474855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04877450" sldId="21474855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25593987" sldId="21474855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24578158" sldId="21474855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65820359" sldId="21474855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05790192" sldId="21474855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8213402" sldId="21474855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864651430" sldId="2147485529"/>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231713050" sldId="2147485230"/>
        </pc:sldMasterMkLst>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59370060" sldId="21474852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37959798" sldId="21474852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83718048" sldId="21474852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08275438" sldId="21474852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588924843" sldId="21474852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5387182" sldId="21474852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9550993" sldId="21474852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45275516" sldId="21474852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565166107" sldId="21474852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377034" sldId="2147485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930499" sldId="21474852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16922357" sldId="21474852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933104114" sldId="21474852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7603122" sldId="21474852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99950877" sldId="21474852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6873702" sldId="21474852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0306623" sldId="21474852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142302" sldId="21474852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16860764" sldId="2147485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46676125" sldId="21474852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217666942" sldId="21474852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3988018" sldId="21474852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13552250" sldId="21474852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93301925" sldId="21474852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385313585" sldId="21474852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554188487" sldId="21474852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7481627" sldId="21474852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976729320" sldId="21474852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27884996" sldId="21474852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3937098" sldId="21474852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10873687" sldId="21474852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66306111" sldId="21474852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7425138" sldId="2147485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257329113" sldId="21474852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02082751" sldId="21474852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663225083" sldId="21474852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02984483" sldId="21474852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60931540" sldId="21474852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49852014" sldId="21474852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4344815" sldId="21474852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869183193" sldId="21474852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73987256" sldId="21474852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769617070" sldId="21474852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01005881" sldId="21474852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629375025" sldId="21474852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79459926" sldId="21474852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63769425" sldId="21474852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714428594" sldId="2147485278"/>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320675147" sldId="2147485279"/>
        </pc:sldMasterMkLst>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25025000" sldId="21474852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13932099" sldId="21474852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19443008" sldId="21474852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6510561" sldId="21474852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78721419" sldId="21474852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92323867" sldId="21474852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197857371" sldId="21474852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88717784" sldId="21474852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629167090" sldId="21474852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95699509" sldId="21474852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1040132" sldId="21474852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779562284" sldId="21474852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72647182" sldId="21474852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19281901" sldId="21474852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93740633" sldId="21474852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3625534" sldId="21474852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26583925" sldId="21474852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15746450" sldId="21474852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50837747" sldId="21474852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39845400" sldId="2147485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22439705" sldId="21474853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805899194" sldId="21474853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11387190" sldId="21474853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773333" sldId="21474853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27001752" sldId="21474853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719443887" sldId="21474853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3233031" sldId="21474853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000879761" sldId="21474853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86850698" sldId="21474853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479807" sldId="21474853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18123306" sldId="21474853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942388367" sldId="21474853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077915403" sldId="21474853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385892985" sldId="21474853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4785988" sldId="21474853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976033660" sldId="21474853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13592481" sldId="21474853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37033675" sldId="21474853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56297957" sldId="21474853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70290061" sldId="21474853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813789646" sldId="21474853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50532551" sldId="21474853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651244689" sldId="21474853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30821335" sldId="21474853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69747097" sldId="21474853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0878796" sldId="21474853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44608183" sldId="21474853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93250231" sldId="2147485327"/>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058933271" sldId="2147485328"/>
        </pc:sldMasterMkLst>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54796186" sldId="21474853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16288227" sldId="214748533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61279602" sldId="21474853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69996842" sldId="21474853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20371789" sldId="21474853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32797438" sldId="21474853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86879534" sldId="21474853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252313371" sldId="21474853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607541185" sldId="21474853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5851977" sldId="21474853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96910617" sldId="21474853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111633661" sldId="21474853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41218750" sldId="21474853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52207369" sldId="21474853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39583370" sldId="21474853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989245947" sldId="21474853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0351246" sldId="21474853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1281252" sldId="21474853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136980886" sldId="21474853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82897692" sldId="21474853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912160" sldId="21474853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84297400" sldId="21474853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24836015" sldId="21474853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383933" sldId="21474853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890865510" sldId="21474853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98986024" sldId="21474853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11839415" sldId="21474853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025552807" sldId="21474853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38752282" sldId="21474853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906039561" sldId="21474853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91134792" sldId="21474853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52071220" sldId="21474853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587256275" sldId="21474853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04274104" sldId="21474853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10535894" sldId="21474853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40509486" sldId="21474853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99800320" sldId="21474853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34550868" sldId="21474853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51444566" sldId="21474853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75744062" sldId="21474853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91474425" sldId="21474853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79340448" sldId="21474853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644645913" sldId="21474853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78224320" sldId="21474853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37207837" sldId="21474853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99805507" sldId="21474853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21220964" sldId="21474853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6041282" sldId="21474853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6311947" sldId="21474853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3609397" sldId="21474853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05127158" sldId="21474853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0408974" sldId="21474853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02339406" sldId="21474853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9619996" sldId="21474853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05056184" sldId="21474853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469654235" sldId="21474853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808557522" sldId="21474853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47293217" sldId="21474853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78462109" sldId="21474853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3747499" sldId="21474853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73065839" sldId="21474853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41530769" sldId="21474853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88699525" sldId="21474853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935439748" sldId="214748539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864412662" sldId="2147485393"/>
        </pc:sldMasterMkLst>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63737685" sldId="21474853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77156931" sldId="21474853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94115975" sldId="21474853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883980467" sldId="21474853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25554083" sldId="21474853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09869377" sldId="21474853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88521409" sldId="21474854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459101948" sldId="21474854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53405411" sldId="21474854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732266941" sldId="21474854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663450639" sldId="21474854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97935885" sldId="21474854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4042068354" sldId="21474854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192607742" sldId="21474854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00138155" sldId="21474854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72487307" sldId="21474854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120396667" sldId="21474854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634686260" sldId="21474854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28394321" sldId="21474854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39574532" sldId="21474854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588778180" sldId="21474854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73195254" sldId="21474854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87252274" sldId="21474854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17157973" sldId="21474854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814509886" sldId="21474854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994387304" sldId="21474854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9432639" sldId="21474854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034533037" sldId="21474854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42033336" sldId="2147485422"/>
          </pc:sldLayoutMkLst>
        </pc:sldLayoutChg>
      </pc:sldMasterChg>
      <pc:sldMasterChg chg="add mod setBg addSldLayout modSldLayout">
        <pc:chgData name="Maya Ryom (Allegis Group Services)" userId="S::a-mayaryom@microsoft.com::1eea4cee-ae01-4369-84a7-cd305b70b8b4" providerId="AD" clId="Web-{2360F22A-92CD-AC80-D79C-C165CD67D680}" dt="2025-03-19T09:02:42.577" v="45"/>
        <pc:sldMasterMkLst>
          <pc:docMk/>
          <pc:sldMasterMk cId="1816622894" sldId="2147485530"/>
        </pc:sldMasterMkLst>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553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553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553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553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553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553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553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553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553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554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554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554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554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554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554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554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554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554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554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555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555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555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555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555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555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555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555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555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555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556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556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556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556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556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556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556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556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556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556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557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557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557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557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557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557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557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557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557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557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558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558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558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558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558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558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558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5587"/>
          </pc:sldLayoutMkLst>
        </pc:sldLayoutChg>
      </pc:sldMasterChg>
    </pc:docChg>
  </pc:docChgLst>
  <pc:docChgLst>
    <pc:chgData name="Kennie Pontoppidan" userId="0b66d239-c77c-454e-82ce-695a270d63fb" providerId="ADAL" clId="{8134002F-F1E2-4BA3-BA34-60C27907B015}"/>
    <pc:docChg chg="undo custSel addSld delSld modSld sldOrd delMainMaster addSection delSection modSection">
      <pc:chgData name="Kennie Pontoppidan" userId="0b66d239-c77c-454e-82ce-695a270d63fb" providerId="ADAL" clId="{8134002F-F1E2-4BA3-BA34-60C27907B015}" dt="2025-04-07T23:23:28.643" v="594" actId="400"/>
      <pc:docMkLst>
        <pc:docMk/>
      </pc:docMkLst>
      <pc:sldChg chg="add">
        <pc:chgData name="Kennie Pontoppidan" userId="0b66d239-c77c-454e-82ce-695a270d63fb" providerId="ADAL" clId="{8134002F-F1E2-4BA3-BA34-60C27907B015}" dt="2025-04-06T20:37:51.871" v="410"/>
        <pc:sldMkLst>
          <pc:docMk/>
          <pc:sldMk cId="370803781" sldId="261"/>
        </pc:sldMkLst>
      </pc:sldChg>
      <pc:sldChg chg="add">
        <pc:chgData name="Kennie Pontoppidan" userId="0b66d239-c77c-454e-82ce-695a270d63fb" providerId="ADAL" clId="{8134002F-F1E2-4BA3-BA34-60C27907B015}" dt="2025-04-06T20:51:58.643" v="531"/>
        <pc:sldMkLst>
          <pc:docMk/>
          <pc:sldMk cId="1372730400" sldId="312"/>
        </pc:sldMkLst>
      </pc:sldChg>
      <pc:sldChg chg="modSp mod">
        <pc:chgData name="Kennie Pontoppidan" userId="0b66d239-c77c-454e-82ce-695a270d63fb" providerId="ADAL" clId="{8134002F-F1E2-4BA3-BA34-60C27907B015}" dt="2025-04-06T20:51:22.419" v="530" actId="20577"/>
        <pc:sldMkLst>
          <pc:docMk/>
          <pc:sldMk cId="426918691" sldId="2076138216"/>
        </pc:sldMkLst>
        <pc:spChg chg="mod">
          <ac:chgData name="Kennie Pontoppidan" userId="0b66d239-c77c-454e-82ce-695a270d63fb" providerId="ADAL" clId="{8134002F-F1E2-4BA3-BA34-60C27907B015}" dt="2025-04-06T20:51:22.419" v="530" actId="20577"/>
          <ac:spMkLst>
            <pc:docMk/>
            <pc:sldMk cId="426918691" sldId="2076138216"/>
            <ac:spMk id="6" creationId="{460D15DF-EF97-44E8-BCDF-D3F111A97291}"/>
          </ac:spMkLst>
        </pc:spChg>
      </pc:sldChg>
      <pc:sldChg chg="modSp mod">
        <pc:chgData name="Kennie Pontoppidan" userId="0b66d239-c77c-454e-82ce-695a270d63fb" providerId="ADAL" clId="{8134002F-F1E2-4BA3-BA34-60C27907B015}" dt="2025-04-07T23:23:28.643" v="594" actId="400"/>
        <pc:sldMkLst>
          <pc:docMk/>
          <pc:sldMk cId="2501024343" sldId="2076138253"/>
        </pc:sldMkLst>
        <pc:spChg chg="mod">
          <ac:chgData name="Kennie Pontoppidan" userId="0b66d239-c77c-454e-82ce-695a270d63fb" providerId="ADAL" clId="{8134002F-F1E2-4BA3-BA34-60C27907B015}" dt="2025-04-07T23:23:28.643" v="594" actId="400"/>
          <ac:spMkLst>
            <pc:docMk/>
            <pc:sldMk cId="2501024343" sldId="2076138253"/>
            <ac:spMk id="5" creationId="{00000000-0000-0000-0000-000000000000}"/>
          </ac:spMkLst>
        </pc:spChg>
        <pc:spChg chg="mod">
          <ac:chgData name="Kennie Pontoppidan" userId="0b66d239-c77c-454e-82ce-695a270d63fb" providerId="ADAL" clId="{8134002F-F1E2-4BA3-BA34-60C27907B015}" dt="2025-04-01T12:26:34.546" v="4" actId="20577"/>
          <ac:spMkLst>
            <pc:docMk/>
            <pc:sldMk cId="2501024343" sldId="2076138253"/>
            <ac:spMk id="7" creationId="{9B99A9B6-3F8A-938D-7CA2-A3101C08D350}"/>
          </ac:spMkLst>
        </pc:spChg>
      </pc:sldChg>
      <pc:sldChg chg="del">
        <pc:chgData name="Kennie Pontoppidan" userId="0b66d239-c77c-454e-82ce-695a270d63fb" providerId="ADAL" clId="{8134002F-F1E2-4BA3-BA34-60C27907B015}" dt="2025-04-01T12:28:13.080" v="42" actId="47"/>
        <pc:sldMkLst>
          <pc:docMk/>
          <pc:sldMk cId="1802057085" sldId="2147477949"/>
        </pc:sldMkLst>
      </pc:sldChg>
      <pc:sldChg chg="add">
        <pc:chgData name="Kennie Pontoppidan" userId="0b66d239-c77c-454e-82ce-695a270d63fb" providerId="ADAL" clId="{8134002F-F1E2-4BA3-BA34-60C27907B015}" dt="2025-04-06T19:41:35.475" v="143"/>
        <pc:sldMkLst>
          <pc:docMk/>
          <pc:sldMk cId="3519608088" sldId="2147481085"/>
        </pc:sldMkLst>
      </pc:sldChg>
      <pc:sldChg chg="del">
        <pc:chgData name="Kennie Pontoppidan" userId="0b66d239-c77c-454e-82ce-695a270d63fb" providerId="ADAL" clId="{8134002F-F1E2-4BA3-BA34-60C27907B015}" dt="2025-04-01T12:28:25.440" v="45" actId="18676"/>
        <pc:sldMkLst>
          <pc:docMk/>
          <pc:sldMk cId="2331427682" sldId="2147482010"/>
        </pc:sldMkLst>
      </pc:sldChg>
      <pc:sldChg chg="del">
        <pc:chgData name="Kennie Pontoppidan" userId="0b66d239-c77c-454e-82ce-695a270d63fb" providerId="ADAL" clId="{8134002F-F1E2-4BA3-BA34-60C27907B015}" dt="2025-04-01T12:28:25.440" v="45" actId="18676"/>
        <pc:sldMkLst>
          <pc:docMk/>
          <pc:sldMk cId="2630731566" sldId="2147482020"/>
        </pc:sldMkLst>
      </pc:sldChg>
      <pc:sldChg chg="del">
        <pc:chgData name="Kennie Pontoppidan" userId="0b66d239-c77c-454e-82ce-695a270d63fb" providerId="ADAL" clId="{8134002F-F1E2-4BA3-BA34-60C27907B015}" dt="2025-04-01T12:28:23.286" v="44" actId="18676"/>
        <pc:sldMkLst>
          <pc:docMk/>
          <pc:sldMk cId="541705985" sldId="2147482021"/>
        </pc:sldMkLst>
      </pc:sldChg>
      <pc:sldChg chg="add del">
        <pc:chgData name="Kennie Pontoppidan" userId="0b66d239-c77c-454e-82ce-695a270d63fb" providerId="ADAL" clId="{8134002F-F1E2-4BA3-BA34-60C27907B015}" dt="2025-04-06T20:43:20.068" v="460"/>
        <pc:sldMkLst>
          <pc:docMk/>
          <pc:sldMk cId="2809818169" sldId="2147482022"/>
        </pc:sldMkLst>
      </pc:sldChg>
      <pc:sldChg chg="del">
        <pc:chgData name="Kennie Pontoppidan" userId="0b66d239-c77c-454e-82ce-695a270d63fb" providerId="ADAL" clId="{8134002F-F1E2-4BA3-BA34-60C27907B015}" dt="2025-04-01T12:28:23.286" v="44" actId="18676"/>
        <pc:sldMkLst>
          <pc:docMk/>
          <pc:sldMk cId="894318118" sldId="2147482023"/>
        </pc:sldMkLst>
      </pc:sldChg>
      <pc:sldChg chg="add del">
        <pc:chgData name="Kennie Pontoppidan" userId="0b66d239-c77c-454e-82ce-695a270d63fb" providerId="ADAL" clId="{8134002F-F1E2-4BA3-BA34-60C27907B015}" dt="2025-04-06T20:43:20.068" v="460"/>
        <pc:sldMkLst>
          <pc:docMk/>
          <pc:sldMk cId="1109667482" sldId="2147482023"/>
        </pc:sldMkLst>
      </pc:sldChg>
      <pc:sldChg chg="add del">
        <pc:chgData name="Kennie Pontoppidan" userId="0b66d239-c77c-454e-82ce-695a270d63fb" providerId="ADAL" clId="{8134002F-F1E2-4BA3-BA34-60C27907B015}" dt="2025-04-06T20:43:20.068" v="460"/>
        <pc:sldMkLst>
          <pc:docMk/>
          <pc:sldMk cId="3519104244" sldId="2147482024"/>
        </pc:sldMkLst>
      </pc:sldChg>
      <pc:sldChg chg="del">
        <pc:chgData name="Kennie Pontoppidan" userId="0b66d239-c77c-454e-82ce-695a270d63fb" providerId="ADAL" clId="{8134002F-F1E2-4BA3-BA34-60C27907B015}" dt="2025-04-01T12:28:23.286" v="44" actId="18676"/>
        <pc:sldMkLst>
          <pc:docMk/>
          <pc:sldMk cId="347357363" sldId="2147482025"/>
        </pc:sldMkLst>
      </pc:sldChg>
      <pc:sldChg chg="add del">
        <pc:chgData name="Kennie Pontoppidan" userId="0b66d239-c77c-454e-82ce-695a270d63fb" providerId="ADAL" clId="{8134002F-F1E2-4BA3-BA34-60C27907B015}" dt="2025-04-06T20:43:20.068" v="460"/>
        <pc:sldMkLst>
          <pc:docMk/>
          <pc:sldMk cId="4118627898" sldId="2147482025"/>
        </pc:sldMkLst>
      </pc:sldChg>
      <pc:sldChg chg="add del">
        <pc:chgData name="Kennie Pontoppidan" userId="0b66d239-c77c-454e-82ce-695a270d63fb" providerId="ADAL" clId="{8134002F-F1E2-4BA3-BA34-60C27907B015}" dt="2025-04-06T20:43:20.068" v="460"/>
        <pc:sldMkLst>
          <pc:docMk/>
          <pc:sldMk cId="649060639" sldId="2147482026"/>
        </pc:sldMkLst>
      </pc:sldChg>
      <pc:sldChg chg="del">
        <pc:chgData name="Kennie Pontoppidan" userId="0b66d239-c77c-454e-82ce-695a270d63fb" providerId="ADAL" clId="{8134002F-F1E2-4BA3-BA34-60C27907B015}" dt="2025-04-01T12:28:23.286" v="44" actId="18676"/>
        <pc:sldMkLst>
          <pc:docMk/>
          <pc:sldMk cId="1050420302" sldId="2147482026"/>
        </pc:sldMkLst>
      </pc:sldChg>
      <pc:sldChg chg="add del">
        <pc:chgData name="Kennie Pontoppidan" userId="0b66d239-c77c-454e-82ce-695a270d63fb" providerId="ADAL" clId="{8134002F-F1E2-4BA3-BA34-60C27907B015}" dt="2025-04-06T20:43:20.068" v="460"/>
        <pc:sldMkLst>
          <pc:docMk/>
          <pc:sldMk cId="1750123413" sldId="2147482027"/>
        </pc:sldMkLst>
      </pc:sldChg>
      <pc:sldChg chg="add del">
        <pc:chgData name="Kennie Pontoppidan" userId="0b66d239-c77c-454e-82ce-695a270d63fb" providerId="ADAL" clId="{8134002F-F1E2-4BA3-BA34-60C27907B015}" dt="2025-04-06T20:47:28.074" v="519" actId="47"/>
        <pc:sldMkLst>
          <pc:docMk/>
          <pc:sldMk cId="2418391003" sldId="2147482028"/>
        </pc:sldMkLst>
      </pc:sldChg>
      <pc:sldChg chg="del">
        <pc:chgData name="Kennie Pontoppidan" userId="0b66d239-c77c-454e-82ce-695a270d63fb" providerId="ADAL" clId="{8134002F-F1E2-4BA3-BA34-60C27907B015}" dt="2025-04-01T12:28:20.100" v="43" actId="18676"/>
        <pc:sldMkLst>
          <pc:docMk/>
          <pc:sldMk cId="2824698492" sldId="2147482028"/>
        </pc:sldMkLst>
      </pc:sldChg>
      <pc:sldChg chg="add del">
        <pc:chgData name="Kennie Pontoppidan" userId="0b66d239-c77c-454e-82ce-695a270d63fb" providerId="ADAL" clId="{8134002F-F1E2-4BA3-BA34-60C27907B015}" dt="2025-04-06T20:43:20.068" v="460"/>
        <pc:sldMkLst>
          <pc:docMk/>
          <pc:sldMk cId="915241248" sldId="2147482029"/>
        </pc:sldMkLst>
      </pc:sldChg>
      <pc:sldChg chg="del">
        <pc:chgData name="Kennie Pontoppidan" userId="0b66d239-c77c-454e-82ce-695a270d63fb" providerId="ADAL" clId="{8134002F-F1E2-4BA3-BA34-60C27907B015}" dt="2025-04-01T12:28:20.100" v="43" actId="18676"/>
        <pc:sldMkLst>
          <pc:docMk/>
          <pc:sldMk cId="2902480803" sldId="2147482029"/>
        </pc:sldMkLst>
      </pc:sldChg>
      <pc:sldChg chg="add">
        <pc:chgData name="Kennie Pontoppidan" userId="0b66d239-c77c-454e-82ce-695a270d63fb" providerId="ADAL" clId="{8134002F-F1E2-4BA3-BA34-60C27907B015}" dt="2025-04-06T20:50:50.283" v="525"/>
        <pc:sldMkLst>
          <pc:docMk/>
          <pc:sldMk cId="3911069928" sldId="2147482030"/>
        </pc:sldMkLst>
      </pc:sldChg>
      <pc:sldChg chg="add del">
        <pc:chgData name="Kennie Pontoppidan" userId="0b66d239-c77c-454e-82ce-695a270d63fb" providerId="ADAL" clId="{8134002F-F1E2-4BA3-BA34-60C27907B015}" dt="2025-04-06T20:43:20.068" v="460"/>
        <pc:sldMkLst>
          <pc:docMk/>
          <pc:sldMk cId="649282010" sldId="2147482031"/>
        </pc:sldMkLst>
      </pc:sldChg>
      <pc:sldChg chg="add del">
        <pc:chgData name="Kennie Pontoppidan" userId="0b66d239-c77c-454e-82ce-695a270d63fb" providerId="ADAL" clId="{8134002F-F1E2-4BA3-BA34-60C27907B015}" dt="2025-04-06T20:43:20.068" v="460"/>
        <pc:sldMkLst>
          <pc:docMk/>
          <pc:sldMk cId="1387551986" sldId="2147482032"/>
        </pc:sldMkLst>
      </pc:sldChg>
      <pc:sldChg chg="del">
        <pc:chgData name="Kennie Pontoppidan" userId="0b66d239-c77c-454e-82ce-695a270d63fb" providerId="ADAL" clId="{8134002F-F1E2-4BA3-BA34-60C27907B015}" dt="2025-04-01T12:28:25.440" v="45" actId="18676"/>
        <pc:sldMkLst>
          <pc:docMk/>
          <pc:sldMk cId="1094840587" sldId="2147482033"/>
        </pc:sldMkLst>
      </pc:sldChg>
      <pc:sldChg chg="add del">
        <pc:chgData name="Kennie Pontoppidan" userId="0b66d239-c77c-454e-82ce-695a270d63fb" providerId="ADAL" clId="{8134002F-F1E2-4BA3-BA34-60C27907B015}" dt="2025-04-06T20:43:20.068" v="460"/>
        <pc:sldMkLst>
          <pc:docMk/>
          <pc:sldMk cId="2847869428" sldId="2147482033"/>
        </pc:sldMkLst>
      </pc:sldChg>
      <pc:sldChg chg="add del">
        <pc:chgData name="Kennie Pontoppidan" userId="0b66d239-c77c-454e-82ce-695a270d63fb" providerId="ADAL" clId="{8134002F-F1E2-4BA3-BA34-60C27907B015}" dt="2025-04-06T20:43:20.068" v="460"/>
        <pc:sldMkLst>
          <pc:docMk/>
          <pc:sldMk cId="3943233503" sldId="2147482034"/>
        </pc:sldMkLst>
      </pc:sldChg>
      <pc:sldChg chg="del">
        <pc:chgData name="Kennie Pontoppidan" userId="0b66d239-c77c-454e-82ce-695a270d63fb" providerId="ADAL" clId="{8134002F-F1E2-4BA3-BA34-60C27907B015}" dt="2025-04-01T12:28:25.440" v="45" actId="18676"/>
        <pc:sldMkLst>
          <pc:docMk/>
          <pc:sldMk cId="453140699" sldId="2147482035"/>
        </pc:sldMkLst>
      </pc:sldChg>
      <pc:sldChg chg="add">
        <pc:chgData name="Kennie Pontoppidan" userId="0b66d239-c77c-454e-82ce-695a270d63fb" providerId="ADAL" clId="{8134002F-F1E2-4BA3-BA34-60C27907B015}" dt="2025-04-06T19:41:35.475" v="143"/>
        <pc:sldMkLst>
          <pc:docMk/>
          <pc:sldMk cId="817498729" sldId="2147482035"/>
        </pc:sldMkLst>
      </pc:sldChg>
      <pc:sldChg chg="add">
        <pc:chgData name="Kennie Pontoppidan" userId="0b66d239-c77c-454e-82ce-695a270d63fb" providerId="ADAL" clId="{8134002F-F1E2-4BA3-BA34-60C27907B015}" dt="2025-04-06T20:50:50.283" v="525"/>
        <pc:sldMkLst>
          <pc:docMk/>
          <pc:sldMk cId="1265309219" sldId="2147482036"/>
        </pc:sldMkLst>
      </pc:sldChg>
      <pc:sldChg chg="del">
        <pc:chgData name="Kennie Pontoppidan" userId="0b66d239-c77c-454e-82ce-695a270d63fb" providerId="ADAL" clId="{8134002F-F1E2-4BA3-BA34-60C27907B015}" dt="2025-04-01T12:28:25.440" v="45" actId="18676"/>
        <pc:sldMkLst>
          <pc:docMk/>
          <pc:sldMk cId="679275941" sldId="2147482037"/>
        </pc:sldMkLst>
      </pc:sldChg>
      <pc:sldChg chg="add">
        <pc:chgData name="Kennie Pontoppidan" userId="0b66d239-c77c-454e-82ce-695a270d63fb" providerId="ADAL" clId="{8134002F-F1E2-4BA3-BA34-60C27907B015}" dt="2025-04-06T20:50:50.283" v="525"/>
        <pc:sldMkLst>
          <pc:docMk/>
          <pc:sldMk cId="3106111326" sldId="2147482037"/>
        </pc:sldMkLst>
      </pc:sldChg>
      <pc:sldChg chg="add">
        <pc:chgData name="Kennie Pontoppidan" userId="0b66d239-c77c-454e-82ce-695a270d63fb" providerId="ADAL" clId="{8134002F-F1E2-4BA3-BA34-60C27907B015}" dt="2025-04-06T20:50:50.283" v="525"/>
        <pc:sldMkLst>
          <pc:docMk/>
          <pc:sldMk cId="420813227" sldId="2147482038"/>
        </pc:sldMkLst>
      </pc:sldChg>
      <pc:sldChg chg="del">
        <pc:chgData name="Kennie Pontoppidan" userId="0b66d239-c77c-454e-82ce-695a270d63fb" providerId="ADAL" clId="{8134002F-F1E2-4BA3-BA34-60C27907B015}" dt="2025-04-01T12:28:25.440" v="45" actId="18676"/>
        <pc:sldMkLst>
          <pc:docMk/>
          <pc:sldMk cId="2326236298" sldId="2147482038"/>
        </pc:sldMkLst>
      </pc:sldChg>
      <pc:sldChg chg="add">
        <pc:chgData name="Kennie Pontoppidan" userId="0b66d239-c77c-454e-82ce-695a270d63fb" providerId="ADAL" clId="{8134002F-F1E2-4BA3-BA34-60C27907B015}" dt="2025-04-06T20:50:50.283" v="525"/>
        <pc:sldMkLst>
          <pc:docMk/>
          <pc:sldMk cId="3826420070" sldId="2147482040"/>
        </pc:sldMkLst>
      </pc:sldChg>
      <pc:sldChg chg="del">
        <pc:chgData name="Kennie Pontoppidan" userId="0b66d239-c77c-454e-82ce-695a270d63fb" providerId="ADAL" clId="{8134002F-F1E2-4BA3-BA34-60C27907B015}" dt="2025-04-01T12:28:25.440" v="45" actId="18676"/>
        <pc:sldMkLst>
          <pc:docMk/>
          <pc:sldMk cId="4214686854" sldId="2147482040"/>
        </pc:sldMkLst>
      </pc:sldChg>
      <pc:sldChg chg="add">
        <pc:chgData name="Kennie Pontoppidan" userId="0b66d239-c77c-454e-82ce-695a270d63fb" providerId="ADAL" clId="{8134002F-F1E2-4BA3-BA34-60C27907B015}" dt="2025-04-06T20:50:50.283" v="525"/>
        <pc:sldMkLst>
          <pc:docMk/>
          <pc:sldMk cId="1511515348" sldId="2147482041"/>
        </pc:sldMkLst>
      </pc:sldChg>
      <pc:sldChg chg="del">
        <pc:chgData name="Kennie Pontoppidan" userId="0b66d239-c77c-454e-82ce-695a270d63fb" providerId="ADAL" clId="{8134002F-F1E2-4BA3-BA34-60C27907B015}" dt="2025-04-01T12:28:25.440" v="45" actId="18676"/>
        <pc:sldMkLst>
          <pc:docMk/>
          <pc:sldMk cId="2127214722" sldId="2147482041"/>
        </pc:sldMkLst>
      </pc:sldChg>
      <pc:sldChg chg="add">
        <pc:chgData name="Kennie Pontoppidan" userId="0b66d239-c77c-454e-82ce-695a270d63fb" providerId="ADAL" clId="{8134002F-F1E2-4BA3-BA34-60C27907B015}" dt="2025-04-06T20:50:50.283" v="525"/>
        <pc:sldMkLst>
          <pc:docMk/>
          <pc:sldMk cId="2232361650" sldId="2147482042"/>
        </pc:sldMkLst>
      </pc:sldChg>
      <pc:sldChg chg="del">
        <pc:chgData name="Kennie Pontoppidan" userId="0b66d239-c77c-454e-82ce-695a270d63fb" providerId="ADAL" clId="{8134002F-F1E2-4BA3-BA34-60C27907B015}" dt="2025-04-01T12:28:27.598" v="46" actId="18676"/>
        <pc:sldMkLst>
          <pc:docMk/>
          <pc:sldMk cId="2731922386" sldId="2147482042"/>
        </pc:sldMkLst>
      </pc:sldChg>
      <pc:sldChg chg="del">
        <pc:chgData name="Kennie Pontoppidan" userId="0b66d239-c77c-454e-82ce-695a270d63fb" providerId="ADAL" clId="{8134002F-F1E2-4BA3-BA34-60C27907B015}" dt="2025-04-01T12:28:20.100" v="43" actId="18676"/>
        <pc:sldMkLst>
          <pc:docMk/>
          <pc:sldMk cId="633283706" sldId="2147482043"/>
        </pc:sldMkLst>
      </pc:sldChg>
      <pc:sldChg chg="add">
        <pc:chgData name="Kennie Pontoppidan" userId="0b66d239-c77c-454e-82ce-695a270d63fb" providerId="ADAL" clId="{8134002F-F1E2-4BA3-BA34-60C27907B015}" dt="2025-04-06T20:50:50.283" v="525"/>
        <pc:sldMkLst>
          <pc:docMk/>
          <pc:sldMk cId="2420339997" sldId="2147482043"/>
        </pc:sldMkLst>
      </pc:sldChg>
      <pc:sldChg chg="del">
        <pc:chgData name="Kennie Pontoppidan" userId="0b66d239-c77c-454e-82ce-695a270d63fb" providerId="ADAL" clId="{8134002F-F1E2-4BA3-BA34-60C27907B015}" dt="2025-04-01T12:28:23.286" v="44" actId="18676"/>
        <pc:sldMkLst>
          <pc:docMk/>
          <pc:sldMk cId="4075943723" sldId="2147482044"/>
        </pc:sldMkLst>
      </pc:sldChg>
      <pc:sldChg chg="del">
        <pc:chgData name="Kennie Pontoppidan" userId="0b66d239-c77c-454e-82ce-695a270d63fb" providerId="ADAL" clId="{8134002F-F1E2-4BA3-BA34-60C27907B015}" dt="2025-04-01T12:28:23.286" v="44" actId="18676"/>
        <pc:sldMkLst>
          <pc:docMk/>
          <pc:sldMk cId="696675019" sldId="2147482045"/>
        </pc:sldMkLst>
      </pc:sldChg>
      <pc:sldChg chg="add">
        <pc:chgData name="Kennie Pontoppidan" userId="0b66d239-c77c-454e-82ce-695a270d63fb" providerId="ADAL" clId="{8134002F-F1E2-4BA3-BA34-60C27907B015}" dt="2025-04-06T20:50:50.283" v="525"/>
        <pc:sldMkLst>
          <pc:docMk/>
          <pc:sldMk cId="834122137" sldId="2147482045"/>
        </pc:sldMkLst>
      </pc:sldChg>
      <pc:sldChg chg="add">
        <pc:chgData name="Kennie Pontoppidan" userId="0b66d239-c77c-454e-82ce-695a270d63fb" providerId="ADAL" clId="{8134002F-F1E2-4BA3-BA34-60C27907B015}" dt="2025-04-06T20:50:50.283" v="525"/>
        <pc:sldMkLst>
          <pc:docMk/>
          <pc:sldMk cId="3136281416" sldId="2147482046"/>
        </pc:sldMkLst>
      </pc:sldChg>
      <pc:sldChg chg="del">
        <pc:chgData name="Kennie Pontoppidan" userId="0b66d239-c77c-454e-82ce-695a270d63fb" providerId="ADAL" clId="{8134002F-F1E2-4BA3-BA34-60C27907B015}" dt="2025-04-01T12:28:20.100" v="43" actId="18676"/>
        <pc:sldMkLst>
          <pc:docMk/>
          <pc:sldMk cId="3510093453" sldId="2147482046"/>
        </pc:sldMkLst>
      </pc:sldChg>
      <pc:sldChg chg="add">
        <pc:chgData name="Kennie Pontoppidan" userId="0b66d239-c77c-454e-82ce-695a270d63fb" providerId="ADAL" clId="{8134002F-F1E2-4BA3-BA34-60C27907B015}" dt="2025-04-06T20:50:50.283" v="525"/>
        <pc:sldMkLst>
          <pc:docMk/>
          <pc:sldMk cId="614455479" sldId="2147482047"/>
        </pc:sldMkLst>
      </pc:sldChg>
      <pc:sldChg chg="add">
        <pc:chgData name="Kennie Pontoppidan" userId="0b66d239-c77c-454e-82ce-695a270d63fb" providerId="ADAL" clId="{8134002F-F1E2-4BA3-BA34-60C27907B015}" dt="2025-04-06T20:50:50.283" v="525"/>
        <pc:sldMkLst>
          <pc:docMk/>
          <pc:sldMk cId="2626973314" sldId="2147482048"/>
        </pc:sldMkLst>
      </pc:sldChg>
      <pc:sldChg chg="del">
        <pc:chgData name="Kennie Pontoppidan" userId="0b66d239-c77c-454e-82ce-695a270d63fb" providerId="ADAL" clId="{8134002F-F1E2-4BA3-BA34-60C27907B015}" dt="2025-04-01T12:28:27.598" v="46" actId="18676"/>
        <pc:sldMkLst>
          <pc:docMk/>
          <pc:sldMk cId="1321682794" sldId="2147482049"/>
        </pc:sldMkLst>
      </pc:sldChg>
      <pc:sldChg chg="add">
        <pc:chgData name="Kennie Pontoppidan" userId="0b66d239-c77c-454e-82ce-695a270d63fb" providerId="ADAL" clId="{8134002F-F1E2-4BA3-BA34-60C27907B015}" dt="2025-04-06T20:50:50.283" v="525"/>
        <pc:sldMkLst>
          <pc:docMk/>
          <pc:sldMk cId="1456875033" sldId="2147482049"/>
        </pc:sldMkLst>
      </pc:sldChg>
      <pc:sldChg chg="add">
        <pc:chgData name="Kennie Pontoppidan" userId="0b66d239-c77c-454e-82ce-695a270d63fb" providerId="ADAL" clId="{8134002F-F1E2-4BA3-BA34-60C27907B015}" dt="2025-04-06T20:50:50.283" v="525"/>
        <pc:sldMkLst>
          <pc:docMk/>
          <pc:sldMk cId="3143250118" sldId="2147482050"/>
        </pc:sldMkLst>
      </pc:sldChg>
      <pc:sldChg chg="add">
        <pc:chgData name="Kennie Pontoppidan" userId="0b66d239-c77c-454e-82ce-695a270d63fb" providerId="ADAL" clId="{8134002F-F1E2-4BA3-BA34-60C27907B015}" dt="2025-04-06T20:50:50.283" v="525"/>
        <pc:sldMkLst>
          <pc:docMk/>
          <pc:sldMk cId="2636786537" sldId="2147482051"/>
        </pc:sldMkLst>
      </pc:sldChg>
      <pc:sldChg chg="add">
        <pc:chgData name="Kennie Pontoppidan" userId="0b66d239-c77c-454e-82ce-695a270d63fb" providerId="ADAL" clId="{8134002F-F1E2-4BA3-BA34-60C27907B015}" dt="2025-04-06T20:46:20.433" v="517"/>
        <pc:sldMkLst>
          <pc:docMk/>
          <pc:sldMk cId="3862231183" sldId="2147482056"/>
        </pc:sldMkLst>
      </pc:sldChg>
      <pc:sldChg chg="add">
        <pc:chgData name="Kennie Pontoppidan" userId="0b66d239-c77c-454e-82ce-695a270d63fb" providerId="ADAL" clId="{8134002F-F1E2-4BA3-BA34-60C27907B015}" dt="2025-04-06T20:46:20.433" v="517"/>
        <pc:sldMkLst>
          <pc:docMk/>
          <pc:sldMk cId="678904556" sldId="2147482057"/>
        </pc:sldMkLst>
      </pc:sldChg>
      <pc:sldChg chg="add">
        <pc:chgData name="Kennie Pontoppidan" userId="0b66d239-c77c-454e-82ce-695a270d63fb" providerId="ADAL" clId="{8134002F-F1E2-4BA3-BA34-60C27907B015}" dt="2025-04-06T20:46:20.433" v="517"/>
        <pc:sldMkLst>
          <pc:docMk/>
          <pc:sldMk cId="4044885154" sldId="2147482058"/>
        </pc:sldMkLst>
      </pc:sldChg>
      <pc:sldChg chg="add">
        <pc:chgData name="Kennie Pontoppidan" userId="0b66d239-c77c-454e-82ce-695a270d63fb" providerId="ADAL" clId="{8134002F-F1E2-4BA3-BA34-60C27907B015}" dt="2025-04-06T20:46:20.433" v="517"/>
        <pc:sldMkLst>
          <pc:docMk/>
          <pc:sldMk cId="926675427" sldId="2147482059"/>
        </pc:sldMkLst>
      </pc:sldChg>
      <pc:sldChg chg="add">
        <pc:chgData name="Kennie Pontoppidan" userId="0b66d239-c77c-454e-82ce-695a270d63fb" providerId="ADAL" clId="{8134002F-F1E2-4BA3-BA34-60C27907B015}" dt="2025-04-06T20:46:20.433" v="517"/>
        <pc:sldMkLst>
          <pc:docMk/>
          <pc:sldMk cId="1171538797" sldId="2147482060"/>
        </pc:sldMkLst>
      </pc:sldChg>
      <pc:sldChg chg="add">
        <pc:chgData name="Kennie Pontoppidan" userId="0b66d239-c77c-454e-82ce-695a270d63fb" providerId="ADAL" clId="{8134002F-F1E2-4BA3-BA34-60C27907B015}" dt="2025-04-06T20:46:20.433" v="517"/>
        <pc:sldMkLst>
          <pc:docMk/>
          <pc:sldMk cId="781374845" sldId="2147482061"/>
        </pc:sldMkLst>
      </pc:sldChg>
      <pc:sldChg chg="add">
        <pc:chgData name="Kennie Pontoppidan" userId="0b66d239-c77c-454e-82ce-695a270d63fb" providerId="ADAL" clId="{8134002F-F1E2-4BA3-BA34-60C27907B015}" dt="2025-04-06T20:45:53.648" v="516"/>
        <pc:sldMkLst>
          <pc:docMk/>
          <pc:sldMk cId="2576006532" sldId="2147482062"/>
        </pc:sldMkLst>
      </pc:sldChg>
      <pc:sldChg chg="add del ord">
        <pc:chgData name="Kennie Pontoppidan" userId="0b66d239-c77c-454e-82ce-695a270d63fb" providerId="ADAL" clId="{8134002F-F1E2-4BA3-BA34-60C27907B015}" dt="2025-04-06T20:48:45.010" v="523"/>
        <pc:sldMkLst>
          <pc:docMk/>
          <pc:sldMk cId="897020611" sldId="2147482112"/>
        </pc:sldMkLst>
      </pc:sldChg>
      <pc:sldChg chg="add del ord">
        <pc:chgData name="Kennie Pontoppidan" userId="0b66d239-c77c-454e-82ce-695a270d63fb" providerId="ADAL" clId="{8134002F-F1E2-4BA3-BA34-60C27907B015}" dt="2025-04-06T20:48:45.010" v="523"/>
        <pc:sldMkLst>
          <pc:docMk/>
          <pc:sldMk cId="210025805" sldId="2147482115"/>
        </pc:sldMkLst>
      </pc:sldChg>
      <pc:sldChg chg="add del ord">
        <pc:chgData name="Kennie Pontoppidan" userId="0b66d239-c77c-454e-82ce-695a270d63fb" providerId="ADAL" clId="{8134002F-F1E2-4BA3-BA34-60C27907B015}" dt="2025-04-06T20:48:45.010" v="523"/>
        <pc:sldMkLst>
          <pc:docMk/>
          <pc:sldMk cId="2198144739" sldId="2147482116"/>
        </pc:sldMkLst>
      </pc:sldChg>
      <pc:sldChg chg="add del ord">
        <pc:chgData name="Kennie Pontoppidan" userId="0b66d239-c77c-454e-82ce-695a270d63fb" providerId="ADAL" clId="{8134002F-F1E2-4BA3-BA34-60C27907B015}" dt="2025-04-06T20:48:45.010" v="523"/>
        <pc:sldMkLst>
          <pc:docMk/>
          <pc:sldMk cId="1391204960" sldId="2147482118"/>
        </pc:sldMkLst>
      </pc:sldChg>
      <pc:sldChg chg="add del ord">
        <pc:chgData name="Kennie Pontoppidan" userId="0b66d239-c77c-454e-82ce-695a270d63fb" providerId="ADAL" clId="{8134002F-F1E2-4BA3-BA34-60C27907B015}" dt="2025-04-06T20:48:45.010" v="523"/>
        <pc:sldMkLst>
          <pc:docMk/>
          <pc:sldMk cId="726889123" sldId="2147482119"/>
        </pc:sldMkLst>
      </pc:sldChg>
      <pc:sldChg chg="add del ord">
        <pc:chgData name="Kennie Pontoppidan" userId="0b66d239-c77c-454e-82ce-695a270d63fb" providerId="ADAL" clId="{8134002F-F1E2-4BA3-BA34-60C27907B015}" dt="2025-04-06T20:48:45.010" v="523"/>
        <pc:sldMkLst>
          <pc:docMk/>
          <pc:sldMk cId="4261374650" sldId="2147482131"/>
        </pc:sldMkLst>
      </pc:sldChg>
      <pc:sldChg chg="add del ord">
        <pc:chgData name="Kennie Pontoppidan" userId="0b66d239-c77c-454e-82ce-695a270d63fb" providerId="ADAL" clId="{8134002F-F1E2-4BA3-BA34-60C27907B015}" dt="2025-04-06T20:48:45.010" v="523"/>
        <pc:sldMkLst>
          <pc:docMk/>
          <pc:sldMk cId="1740815326" sldId="2147482132"/>
        </pc:sldMkLst>
      </pc:sldChg>
      <pc:sldChg chg="add del ord">
        <pc:chgData name="Kennie Pontoppidan" userId="0b66d239-c77c-454e-82ce-695a270d63fb" providerId="ADAL" clId="{8134002F-F1E2-4BA3-BA34-60C27907B015}" dt="2025-04-06T20:48:45.010" v="523"/>
        <pc:sldMkLst>
          <pc:docMk/>
          <pc:sldMk cId="220933236" sldId="2147482133"/>
        </pc:sldMkLst>
      </pc:sldChg>
      <pc:sldChg chg="add del ord">
        <pc:chgData name="Kennie Pontoppidan" userId="0b66d239-c77c-454e-82ce-695a270d63fb" providerId="ADAL" clId="{8134002F-F1E2-4BA3-BA34-60C27907B015}" dt="2025-04-06T20:48:45.010" v="523"/>
        <pc:sldMkLst>
          <pc:docMk/>
          <pc:sldMk cId="2478022313" sldId="2147482134"/>
        </pc:sldMkLst>
      </pc:sldChg>
      <pc:sldChg chg="add del ord">
        <pc:chgData name="Kennie Pontoppidan" userId="0b66d239-c77c-454e-82ce-695a270d63fb" providerId="ADAL" clId="{8134002F-F1E2-4BA3-BA34-60C27907B015}" dt="2025-04-06T20:48:45.010" v="523"/>
        <pc:sldMkLst>
          <pc:docMk/>
          <pc:sldMk cId="1779719980" sldId="2147482135"/>
        </pc:sldMkLst>
      </pc:sldChg>
      <pc:sldChg chg="add ord">
        <pc:chgData name="Kennie Pontoppidan" userId="0b66d239-c77c-454e-82ce-695a270d63fb" providerId="ADAL" clId="{8134002F-F1E2-4BA3-BA34-60C27907B015}" dt="2025-04-06T20:48:45.010" v="523"/>
        <pc:sldMkLst>
          <pc:docMk/>
          <pc:sldMk cId="1598628869" sldId="2147482139"/>
        </pc:sldMkLst>
      </pc:sldChg>
      <pc:sldChg chg="add ord">
        <pc:chgData name="Kennie Pontoppidan" userId="0b66d239-c77c-454e-82ce-695a270d63fb" providerId="ADAL" clId="{8134002F-F1E2-4BA3-BA34-60C27907B015}" dt="2025-04-06T20:48:45.010" v="523"/>
        <pc:sldMkLst>
          <pc:docMk/>
          <pc:sldMk cId="2148031574" sldId="2147482140"/>
        </pc:sldMkLst>
      </pc:sldChg>
      <pc:sldChg chg="add ord">
        <pc:chgData name="Kennie Pontoppidan" userId="0b66d239-c77c-454e-82ce-695a270d63fb" providerId="ADAL" clId="{8134002F-F1E2-4BA3-BA34-60C27907B015}" dt="2025-04-06T20:48:45.010" v="523"/>
        <pc:sldMkLst>
          <pc:docMk/>
          <pc:sldMk cId="1565989651" sldId="2147482141"/>
        </pc:sldMkLst>
      </pc:sldChg>
      <pc:sldChg chg="add ord">
        <pc:chgData name="Kennie Pontoppidan" userId="0b66d239-c77c-454e-82ce-695a270d63fb" providerId="ADAL" clId="{8134002F-F1E2-4BA3-BA34-60C27907B015}" dt="2025-04-06T20:48:45.010" v="523"/>
        <pc:sldMkLst>
          <pc:docMk/>
          <pc:sldMk cId="1179334627" sldId="2147482145"/>
        </pc:sldMkLst>
      </pc:sldChg>
      <pc:sldChg chg="add ord">
        <pc:chgData name="Kennie Pontoppidan" userId="0b66d239-c77c-454e-82ce-695a270d63fb" providerId="ADAL" clId="{8134002F-F1E2-4BA3-BA34-60C27907B015}" dt="2025-04-06T20:48:45.010" v="523"/>
        <pc:sldMkLst>
          <pc:docMk/>
          <pc:sldMk cId="3555418900" sldId="2147482146"/>
        </pc:sldMkLst>
      </pc:sldChg>
      <pc:sldChg chg="add">
        <pc:chgData name="Kennie Pontoppidan" userId="0b66d239-c77c-454e-82ce-695a270d63fb" providerId="ADAL" clId="{8134002F-F1E2-4BA3-BA34-60C27907B015}" dt="2025-04-06T20:48:09.646" v="521"/>
        <pc:sldMkLst>
          <pc:docMk/>
          <pc:sldMk cId="844094924" sldId="2147482147"/>
        </pc:sldMkLst>
      </pc:sldChg>
      <pc:sldChg chg="add ord">
        <pc:chgData name="Kennie Pontoppidan" userId="0b66d239-c77c-454e-82ce-695a270d63fb" providerId="ADAL" clId="{8134002F-F1E2-4BA3-BA34-60C27907B015}" dt="2025-04-06T20:48:45.010" v="523"/>
        <pc:sldMkLst>
          <pc:docMk/>
          <pc:sldMk cId="2785555964" sldId="2147482149"/>
        </pc:sldMkLst>
      </pc:sldChg>
      <pc:sldChg chg="add ord">
        <pc:chgData name="Kennie Pontoppidan" userId="0b66d239-c77c-454e-82ce-695a270d63fb" providerId="ADAL" clId="{8134002F-F1E2-4BA3-BA34-60C27907B015}" dt="2025-04-06T20:48:45.010" v="523"/>
        <pc:sldMkLst>
          <pc:docMk/>
          <pc:sldMk cId="95784051" sldId="2147482150"/>
        </pc:sldMkLst>
      </pc:sldChg>
      <pc:sldChg chg="add ord">
        <pc:chgData name="Kennie Pontoppidan" userId="0b66d239-c77c-454e-82ce-695a270d63fb" providerId="ADAL" clId="{8134002F-F1E2-4BA3-BA34-60C27907B015}" dt="2025-04-06T20:48:45.010" v="523"/>
        <pc:sldMkLst>
          <pc:docMk/>
          <pc:sldMk cId="489190088" sldId="2147482151"/>
        </pc:sldMkLst>
      </pc:sldChg>
      <pc:sldChg chg="add ord">
        <pc:chgData name="Kennie Pontoppidan" userId="0b66d239-c77c-454e-82ce-695a270d63fb" providerId="ADAL" clId="{8134002F-F1E2-4BA3-BA34-60C27907B015}" dt="2025-04-06T20:48:45.010" v="523"/>
        <pc:sldMkLst>
          <pc:docMk/>
          <pc:sldMk cId="162981507" sldId="2147482154"/>
        </pc:sldMkLst>
      </pc:sldChg>
      <pc:sldChg chg="add ord">
        <pc:chgData name="Kennie Pontoppidan" userId="0b66d239-c77c-454e-82ce-695a270d63fb" providerId="ADAL" clId="{8134002F-F1E2-4BA3-BA34-60C27907B015}" dt="2025-04-06T20:48:45.010" v="523"/>
        <pc:sldMkLst>
          <pc:docMk/>
          <pc:sldMk cId="3510436556" sldId="2147482158"/>
        </pc:sldMkLst>
      </pc:sldChg>
      <pc:sldChg chg="add">
        <pc:chgData name="Kennie Pontoppidan" userId="0b66d239-c77c-454e-82ce-695a270d63fb" providerId="ADAL" clId="{8134002F-F1E2-4BA3-BA34-60C27907B015}" dt="2025-04-06T19:41:35.475" v="143"/>
        <pc:sldMkLst>
          <pc:docMk/>
          <pc:sldMk cId="3576090879" sldId="2147482192"/>
        </pc:sldMkLst>
      </pc:sldChg>
      <pc:sldChg chg="add">
        <pc:chgData name="Kennie Pontoppidan" userId="0b66d239-c77c-454e-82ce-695a270d63fb" providerId="ADAL" clId="{8134002F-F1E2-4BA3-BA34-60C27907B015}" dt="2025-04-06T19:41:35.475" v="143"/>
        <pc:sldMkLst>
          <pc:docMk/>
          <pc:sldMk cId="887695484" sldId="2147482195"/>
        </pc:sldMkLst>
      </pc:sldChg>
      <pc:sldChg chg="del">
        <pc:chgData name="Kennie Pontoppidan" userId="0b66d239-c77c-454e-82ce-695a270d63fb" providerId="ADAL" clId="{8134002F-F1E2-4BA3-BA34-60C27907B015}" dt="2025-04-01T12:28:29.858" v="47" actId="18676"/>
        <pc:sldMkLst>
          <pc:docMk/>
          <pc:sldMk cId="3711225225" sldId="2147482199"/>
        </pc:sldMkLst>
      </pc:sldChg>
      <pc:sldChg chg="del">
        <pc:chgData name="Kennie Pontoppidan" userId="0b66d239-c77c-454e-82ce-695a270d63fb" providerId="ADAL" clId="{8134002F-F1E2-4BA3-BA34-60C27907B015}" dt="2025-04-01T12:28:29.858" v="47" actId="18676"/>
        <pc:sldMkLst>
          <pc:docMk/>
          <pc:sldMk cId="2707725603" sldId="2147482204"/>
        </pc:sldMkLst>
      </pc:sldChg>
      <pc:sldChg chg="del">
        <pc:chgData name="Kennie Pontoppidan" userId="0b66d239-c77c-454e-82ce-695a270d63fb" providerId="ADAL" clId="{8134002F-F1E2-4BA3-BA34-60C27907B015}" dt="2025-04-01T12:28:23.286" v="44" actId="18676"/>
        <pc:sldMkLst>
          <pc:docMk/>
          <pc:sldMk cId="3568551415" sldId="2147482206"/>
        </pc:sldMkLst>
      </pc:sldChg>
      <pc:sldChg chg="del">
        <pc:chgData name="Kennie Pontoppidan" userId="0b66d239-c77c-454e-82ce-695a270d63fb" providerId="ADAL" clId="{8134002F-F1E2-4BA3-BA34-60C27907B015}" dt="2025-04-01T12:28:23.286" v="44" actId="18676"/>
        <pc:sldMkLst>
          <pc:docMk/>
          <pc:sldMk cId="2997209873" sldId="2147482207"/>
        </pc:sldMkLst>
      </pc:sldChg>
      <pc:sldChg chg="del">
        <pc:chgData name="Kennie Pontoppidan" userId="0b66d239-c77c-454e-82ce-695a270d63fb" providerId="ADAL" clId="{8134002F-F1E2-4BA3-BA34-60C27907B015}" dt="2025-04-01T12:28:23.286" v="44" actId="18676"/>
        <pc:sldMkLst>
          <pc:docMk/>
          <pc:sldMk cId="1258170539" sldId="2147482208"/>
        </pc:sldMkLst>
      </pc:sldChg>
      <pc:sldChg chg="ord">
        <pc:chgData name="Kennie Pontoppidan" userId="0b66d239-c77c-454e-82ce-695a270d63fb" providerId="ADAL" clId="{8134002F-F1E2-4BA3-BA34-60C27907B015}" dt="2025-04-06T19:45:08.444" v="185"/>
        <pc:sldMkLst>
          <pc:docMk/>
          <pc:sldMk cId="532229250" sldId="2147483531"/>
        </pc:sldMkLst>
      </pc:sldChg>
      <pc:sldChg chg="modSp mod">
        <pc:chgData name="Kennie Pontoppidan" userId="0b66d239-c77c-454e-82ce-695a270d63fb" providerId="ADAL" clId="{8134002F-F1E2-4BA3-BA34-60C27907B015}" dt="2025-04-06T19:49:58.510" v="355" actId="13926"/>
        <pc:sldMkLst>
          <pc:docMk/>
          <pc:sldMk cId="2058650604" sldId="2147483533"/>
        </pc:sldMkLst>
        <pc:spChg chg="mod">
          <ac:chgData name="Kennie Pontoppidan" userId="0b66d239-c77c-454e-82ce-695a270d63fb" providerId="ADAL" clId="{8134002F-F1E2-4BA3-BA34-60C27907B015}" dt="2025-04-06T19:49:58.510" v="355" actId="13926"/>
          <ac:spMkLst>
            <pc:docMk/>
            <pc:sldMk cId="2058650604" sldId="2147483533"/>
            <ac:spMk id="16" creationId="{903885EA-47BC-B2E0-7B00-E05693E76639}"/>
          </ac:spMkLst>
        </pc:spChg>
        <pc:graphicFrameChg chg="mod modGraphic">
          <ac:chgData name="Kennie Pontoppidan" userId="0b66d239-c77c-454e-82ce-695a270d63fb" providerId="ADAL" clId="{8134002F-F1E2-4BA3-BA34-60C27907B015}" dt="2025-04-06T19:49:24.376" v="354" actId="20577"/>
          <ac:graphicFrameMkLst>
            <pc:docMk/>
            <pc:sldMk cId="2058650604" sldId="2147483533"/>
            <ac:graphicFrameMk id="18" creationId="{DDAB3235-11F3-06A4-60DA-6760AEF091FB}"/>
          </ac:graphicFrameMkLst>
        </pc:graphicFrameChg>
      </pc:sldChg>
      <pc:sldChg chg="ord">
        <pc:chgData name="Kennie Pontoppidan" userId="0b66d239-c77c-454e-82ce-695a270d63fb" providerId="ADAL" clId="{8134002F-F1E2-4BA3-BA34-60C27907B015}" dt="2025-04-06T19:45:08.444" v="185"/>
        <pc:sldMkLst>
          <pc:docMk/>
          <pc:sldMk cId="3478658490" sldId="2147483586"/>
        </pc:sldMkLst>
      </pc:sldChg>
      <pc:sldChg chg="del">
        <pc:chgData name="Kennie Pontoppidan" userId="0b66d239-c77c-454e-82ce-695a270d63fb" providerId="ADAL" clId="{8134002F-F1E2-4BA3-BA34-60C27907B015}" dt="2025-04-01T12:28:20.100" v="43" actId="18676"/>
        <pc:sldMkLst>
          <pc:docMk/>
          <pc:sldMk cId="372549983" sldId="2147483587"/>
        </pc:sldMkLst>
      </pc:sldChg>
      <pc:sldChg chg="del">
        <pc:chgData name="Kennie Pontoppidan" userId="0b66d239-c77c-454e-82ce-695a270d63fb" providerId="ADAL" clId="{8134002F-F1E2-4BA3-BA34-60C27907B015}" dt="2025-04-01T12:28:23.286" v="44" actId="18676"/>
        <pc:sldMkLst>
          <pc:docMk/>
          <pc:sldMk cId="3826172643" sldId="2147483588"/>
        </pc:sldMkLst>
      </pc:sldChg>
      <pc:sldChg chg="del">
        <pc:chgData name="Kennie Pontoppidan" userId="0b66d239-c77c-454e-82ce-695a270d63fb" providerId="ADAL" clId="{8134002F-F1E2-4BA3-BA34-60C27907B015}" dt="2025-04-01T12:28:25.440" v="45" actId="18676"/>
        <pc:sldMkLst>
          <pc:docMk/>
          <pc:sldMk cId="75229804" sldId="2147483589"/>
        </pc:sldMkLst>
      </pc:sldChg>
      <pc:sldChg chg="del">
        <pc:chgData name="Kennie Pontoppidan" userId="0b66d239-c77c-454e-82ce-695a270d63fb" providerId="ADAL" clId="{8134002F-F1E2-4BA3-BA34-60C27907B015}" dt="2025-04-01T12:28:27.598" v="46" actId="18676"/>
        <pc:sldMkLst>
          <pc:docMk/>
          <pc:sldMk cId="2005200054" sldId="2147483590"/>
        </pc:sldMkLst>
      </pc:sldChg>
      <pc:sldChg chg="del">
        <pc:chgData name="Kennie Pontoppidan" userId="0b66d239-c77c-454e-82ce-695a270d63fb" providerId="ADAL" clId="{8134002F-F1E2-4BA3-BA34-60C27907B015}" dt="2025-04-01T12:28:29.858" v="47" actId="18676"/>
        <pc:sldMkLst>
          <pc:docMk/>
          <pc:sldMk cId="3052373026" sldId="2147483591"/>
        </pc:sldMkLst>
      </pc:sldChg>
      <pc:sldChg chg="del">
        <pc:chgData name="Kennie Pontoppidan" userId="0b66d239-c77c-454e-82ce-695a270d63fb" providerId="ADAL" clId="{8134002F-F1E2-4BA3-BA34-60C27907B015}" dt="2025-04-01T12:28:39.694" v="48" actId="47"/>
        <pc:sldMkLst>
          <pc:docMk/>
          <pc:sldMk cId="1429556087" sldId="2147483592"/>
        </pc:sldMkLst>
      </pc:sldChg>
      <pc:sldChg chg="del">
        <pc:chgData name="Kennie Pontoppidan" userId="0b66d239-c77c-454e-82ce-695a270d63fb" providerId="ADAL" clId="{8134002F-F1E2-4BA3-BA34-60C27907B015}" dt="2025-04-01T12:28:23.286" v="44" actId="18676"/>
        <pc:sldMkLst>
          <pc:docMk/>
          <pc:sldMk cId="3545592240" sldId="2147483593"/>
        </pc:sldMkLst>
      </pc:sldChg>
      <pc:sldChg chg="addSp delSp modSp new mod modShow chgLayout">
        <pc:chgData name="Kennie Pontoppidan" userId="0b66d239-c77c-454e-82ce-695a270d63fb" providerId="ADAL" clId="{8134002F-F1E2-4BA3-BA34-60C27907B015}" dt="2025-04-01T13:18:17.227" v="49" actId="729"/>
        <pc:sldMkLst>
          <pc:docMk/>
          <pc:sldMk cId="3811585284" sldId="2147483594"/>
        </pc:sldMkLst>
        <pc:spChg chg="add mod ord">
          <ac:chgData name="Kennie Pontoppidan" userId="0b66d239-c77c-454e-82ce-695a270d63fb" providerId="ADAL" clId="{8134002F-F1E2-4BA3-BA34-60C27907B015}" dt="2025-04-01T12:27:27.704" v="36" actId="20577"/>
          <ac:spMkLst>
            <pc:docMk/>
            <pc:sldMk cId="3811585284" sldId="2147483594"/>
            <ac:spMk id="5" creationId="{B3E1F569-CD4F-4DCB-5A96-88A2F852DCA7}"/>
          </ac:spMkLst>
        </pc:spChg>
        <pc:spChg chg="add mod ord">
          <ac:chgData name="Kennie Pontoppidan" userId="0b66d239-c77c-454e-82ce-695a270d63fb" providerId="ADAL" clId="{8134002F-F1E2-4BA3-BA34-60C27907B015}" dt="2025-04-01T12:27:16.001" v="9" actId="700"/>
          <ac:spMkLst>
            <pc:docMk/>
            <pc:sldMk cId="3811585284" sldId="2147483594"/>
            <ac:spMk id="6" creationId="{E0D7102B-BAED-27BB-5AFB-0E2CAED6F649}"/>
          </ac:spMkLst>
        </pc:spChg>
        <pc:spChg chg="add mod ord">
          <ac:chgData name="Kennie Pontoppidan" userId="0b66d239-c77c-454e-82ce-695a270d63fb" providerId="ADAL" clId="{8134002F-F1E2-4BA3-BA34-60C27907B015}" dt="2025-04-01T12:28:04.443" v="41" actId="404"/>
          <ac:spMkLst>
            <pc:docMk/>
            <pc:sldMk cId="3811585284" sldId="2147483594"/>
            <ac:spMk id="7" creationId="{4E5FADC3-7C8F-4DBF-CA27-9BD67A166DD6}"/>
          </ac:spMkLst>
        </pc:spChg>
      </pc:sldChg>
      <pc:sldChg chg="new del">
        <pc:chgData name="Kennie Pontoppidan" userId="0b66d239-c77c-454e-82ce-695a270d63fb" providerId="ADAL" clId="{8134002F-F1E2-4BA3-BA34-60C27907B015}" dt="2025-04-06T19:41:45.165" v="145" actId="47"/>
        <pc:sldMkLst>
          <pc:docMk/>
          <pc:sldMk cId="3885348815" sldId="2147483595"/>
        </pc:sldMkLst>
      </pc:sldChg>
      <pc:sldChg chg="modSp new mod">
        <pc:chgData name="Kennie Pontoppidan" userId="0b66d239-c77c-454e-82ce-695a270d63fb" providerId="ADAL" clId="{8134002F-F1E2-4BA3-BA34-60C27907B015}" dt="2025-04-06T19:42:04.406" v="160" actId="5793"/>
        <pc:sldMkLst>
          <pc:docMk/>
          <pc:sldMk cId="4126877052" sldId="2147483595"/>
        </pc:sldMkLst>
        <pc:spChg chg="mod">
          <ac:chgData name="Kennie Pontoppidan" userId="0b66d239-c77c-454e-82ce-695a270d63fb" providerId="ADAL" clId="{8134002F-F1E2-4BA3-BA34-60C27907B015}" dt="2025-04-06T19:42:04.406" v="160" actId="5793"/>
          <ac:spMkLst>
            <pc:docMk/>
            <pc:sldMk cId="4126877052" sldId="2147483595"/>
            <ac:spMk id="2" creationId="{B54BAE55-7190-0C03-C345-C18B5DF10F4F}"/>
          </ac:spMkLst>
        </pc:spChg>
      </pc:sldChg>
      <pc:sldChg chg="add del">
        <pc:chgData name="Kennie Pontoppidan" userId="0b66d239-c77c-454e-82ce-695a270d63fb" providerId="ADAL" clId="{8134002F-F1E2-4BA3-BA34-60C27907B015}" dt="2025-04-06T19:42:28.460" v="162"/>
        <pc:sldMkLst>
          <pc:docMk/>
          <pc:sldMk cId="1076441163" sldId="2147483596"/>
        </pc:sldMkLst>
      </pc:sldChg>
      <pc:sldChg chg="modSp add mod">
        <pc:chgData name="Kennie Pontoppidan" userId="0b66d239-c77c-454e-82ce-695a270d63fb" providerId="ADAL" clId="{8134002F-F1E2-4BA3-BA34-60C27907B015}" dt="2025-04-06T19:42:50.992" v="165" actId="6549"/>
        <pc:sldMkLst>
          <pc:docMk/>
          <pc:sldMk cId="3594059146" sldId="2147483596"/>
        </pc:sldMkLst>
        <pc:spChg chg="mod">
          <ac:chgData name="Kennie Pontoppidan" userId="0b66d239-c77c-454e-82ce-695a270d63fb" providerId="ADAL" clId="{8134002F-F1E2-4BA3-BA34-60C27907B015}" dt="2025-04-06T19:42:50.992" v="165" actId="6549"/>
          <ac:spMkLst>
            <pc:docMk/>
            <pc:sldMk cId="3594059146" sldId="2147483596"/>
            <ac:spMk id="2" creationId="{09C9CD03-1AE2-5319-4C9D-D12F8BC070DF}"/>
          </ac:spMkLst>
        </pc:spChg>
      </pc:sldChg>
      <pc:sldChg chg="modSp new mod">
        <pc:chgData name="Kennie Pontoppidan" userId="0b66d239-c77c-454e-82ce-695a270d63fb" providerId="ADAL" clId="{8134002F-F1E2-4BA3-BA34-60C27907B015}" dt="2025-04-06T20:38:26.085" v="415" actId="404"/>
        <pc:sldMkLst>
          <pc:docMk/>
          <pc:sldMk cId="848943926" sldId="2147483597"/>
        </pc:sldMkLst>
        <pc:spChg chg="mod">
          <ac:chgData name="Kennie Pontoppidan" userId="0b66d239-c77c-454e-82ce-695a270d63fb" providerId="ADAL" clId="{8134002F-F1E2-4BA3-BA34-60C27907B015}" dt="2025-04-06T20:38:26.085" v="415" actId="404"/>
          <ac:spMkLst>
            <pc:docMk/>
            <pc:sldMk cId="848943926" sldId="2147483597"/>
            <ac:spMk id="2" creationId="{665BECCA-0141-3857-CE60-5FD867758087}"/>
          </ac:spMkLst>
        </pc:spChg>
      </pc:sldChg>
      <pc:sldChg chg="add del">
        <pc:chgData name="Kennie Pontoppidan" userId="0b66d239-c77c-454e-82ce-695a270d63fb" providerId="ADAL" clId="{8134002F-F1E2-4BA3-BA34-60C27907B015}" dt="2025-04-06T19:42:28.460" v="162"/>
        <pc:sldMkLst>
          <pc:docMk/>
          <pc:sldMk cId="1923997045" sldId="2147483597"/>
        </pc:sldMkLst>
      </pc:sldChg>
      <pc:sldChg chg="addSp modSp new mod chgLayout">
        <pc:chgData name="Kennie Pontoppidan" userId="0b66d239-c77c-454e-82ce-695a270d63fb" providerId="ADAL" clId="{8134002F-F1E2-4BA3-BA34-60C27907B015}" dt="2025-04-06T20:39:37.163" v="457"/>
        <pc:sldMkLst>
          <pc:docMk/>
          <pc:sldMk cId="578720204" sldId="2147483598"/>
        </pc:sldMkLst>
        <pc:spChg chg="add mod">
          <ac:chgData name="Kennie Pontoppidan" userId="0b66d239-c77c-454e-82ce-695a270d63fb" providerId="ADAL" clId="{8134002F-F1E2-4BA3-BA34-60C27907B015}" dt="2025-04-06T20:39:37.163" v="457"/>
          <ac:spMkLst>
            <pc:docMk/>
            <pc:sldMk cId="578720204" sldId="2147483598"/>
            <ac:spMk id="2" creationId="{260A1BC4-2CAF-DAAB-23C3-98A9CEBFC5EB}"/>
          </ac:spMkLst>
        </pc:spChg>
      </pc:sldChg>
      <pc:sldChg chg="add del">
        <pc:chgData name="Kennie Pontoppidan" userId="0b66d239-c77c-454e-82ce-695a270d63fb" providerId="ADAL" clId="{8134002F-F1E2-4BA3-BA34-60C27907B015}" dt="2025-04-06T19:42:28.460" v="162"/>
        <pc:sldMkLst>
          <pc:docMk/>
          <pc:sldMk cId="752960786" sldId="2147483598"/>
        </pc:sldMkLst>
      </pc:sldChg>
      <pc:sldChg chg="new del">
        <pc:chgData name="Kennie Pontoppidan" userId="0b66d239-c77c-454e-82ce-695a270d63fb" providerId="ADAL" clId="{8134002F-F1E2-4BA3-BA34-60C27907B015}" dt="2025-04-06T20:43:46.564" v="463" actId="680"/>
        <pc:sldMkLst>
          <pc:docMk/>
          <pc:sldMk cId="361543677" sldId="2147483599"/>
        </pc:sldMkLst>
      </pc:sldChg>
      <pc:sldChg chg="modSp add del mod">
        <pc:chgData name="Kennie Pontoppidan" userId="0b66d239-c77c-454e-82ce-695a270d63fb" providerId="ADAL" clId="{8134002F-F1E2-4BA3-BA34-60C27907B015}" dt="2025-04-06T20:44:54.970" v="499" actId="20577"/>
        <pc:sldMkLst>
          <pc:docMk/>
          <pc:sldMk cId="1701251458" sldId="2147483599"/>
        </pc:sldMkLst>
        <pc:spChg chg="mod">
          <ac:chgData name="Kennie Pontoppidan" userId="0b66d239-c77c-454e-82ce-695a270d63fb" providerId="ADAL" clId="{8134002F-F1E2-4BA3-BA34-60C27907B015}" dt="2025-04-06T20:44:54.970" v="499" actId="20577"/>
          <ac:spMkLst>
            <pc:docMk/>
            <pc:sldMk cId="1701251458" sldId="2147483599"/>
            <ac:spMk id="5" creationId="{24158275-F765-F194-EDE5-718EC1185948}"/>
          </ac:spMkLst>
        </pc:spChg>
      </pc:sldChg>
      <pc:sldChg chg="add del">
        <pc:chgData name="Kennie Pontoppidan" userId="0b66d239-c77c-454e-82ce-695a270d63fb" providerId="ADAL" clId="{8134002F-F1E2-4BA3-BA34-60C27907B015}" dt="2025-04-06T20:43:31.917" v="461" actId="47"/>
        <pc:sldMkLst>
          <pc:docMk/>
          <pc:sldMk cId="2082460801" sldId="2147483599"/>
        </pc:sldMkLst>
      </pc:sldChg>
      <pc:sldChg chg="add del">
        <pc:chgData name="Kennie Pontoppidan" userId="0b66d239-c77c-454e-82ce-695a270d63fb" providerId="ADAL" clId="{8134002F-F1E2-4BA3-BA34-60C27907B015}" dt="2025-04-06T20:44:30.316" v="465"/>
        <pc:sldMkLst>
          <pc:docMk/>
          <pc:sldMk cId="2483551484" sldId="2147483599"/>
        </pc:sldMkLst>
      </pc:sldChg>
      <pc:sldChg chg="add del">
        <pc:chgData name="Kennie Pontoppidan" userId="0b66d239-c77c-454e-82ce-695a270d63fb" providerId="ADAL" clId="{8134002F-F1E2-4BA3-BA34-60C27907B015}" dt="2025-04-06T19:42:28.460" v="162"/>
        <pc:sldMkLst>
          <pc:docMk/>
          <pc:sldMk cId="3989321457" sldId="2147483599"/>
        </pc:sldMkLst>
      </pc:sldChg>
      <pc:sldChg chg="modSp add del mod">
        <pc:chgData name="Kennie Pontoppidan" userId="0b66d239-c77c-454e-82ce-695a270d63fb" providerId="ADAL" clId="{8134002F-F1E2-4BA3-BA34-60C27907B015}" dt="2025-04-06T20:45:09.257" v="507" actId="20577"/>
        <pc:sldMkLst>
          <pc:docMk/>
          <pc:sldMk cId="2299151919" sldId="2147483600"/>
        </pc:sldMkLst>
        <pc:spChg chg="mod">
          <ac:chgData name="Kennie Pontoppidan" userId="0b66d239-c77c-454e-82ce-695a270d63fb" providerId="ADAL" clId="{8134002F-F1E2-4BA3-BA34-60C27907B015}" dt="2025-04-06T20:45:09.257" v="507" actId="20577"/>
          <ac:spMkLst>
            <pc:docMk/>
            <pc:sldMk cId="2299151919" sldId="2147483600"/>
            <ac:spMk id="5" creationId="{4B2D1634-E6F6-4FB5-0CAD-CF03F55E768B}"/>
          </ac:spMkLst>
        </pc:spChg>
      </pc:sldChg>
      <pc:sldChg chg="add del">
        <pc:chgData name="Kennie Pontoppidan" userId="0b66d239-c77c-454e-82ce-695a270d63fb" providerId="ADAL" clId="{8134002F-F1E2-4BA3-BA34-60C27907B015}" dt="2025-04-06T20:44:30.316" v="465"/>
        <pc:sldMkLst>
          <pc:docMk/>
          <pc:sldMk cId="2828628470" sldId="2147483600"/>
        </pc:sldMkLst>
      </pc:sldChg>
      <pc:sldChg chg="add del">
        <pc:chgData name="Kennie Pontoppidan" userId="0b66d239-c77c-454e-82ce-695a270d63fb" providerId="ADAL" clId="{8134002F-F1E2-4BA3-BA34-60C27907B015}" dt="2025-04-06T20:44:30.316" v="465"/>
        <pc:sldMkLst>
          <pc:docMk/>
          <pc:sldMk cId="2035905801" sldId="2147483601"/>
        </pc:sldMkLst>
      </pc:sldChg>
      <pc:sldChg chg="add del">
        <pc:chgData name="Kennie Pontoppidan" userId="0b66d239-c77c-454e-82ce-695a270d63fb" providerId="ADAL" clId="{8134002F-F1E2-4BA3-BA34-60C27907B015}" dt="2025-04-06T20:45:11.615" v="508" actId="47"/>
        <pc:sldMkLst>
          <pc:docMk/>
          <pc:sldMk cId="3911069928" sldId="2147483601"/>
        </pc:sldMkLst>
      </pc:sldChg>
      <pc:sldChg chg="add del">
        <pc:chgData name="Kennie Pontoppidan" userId="0b66d239-c77c-454e-82ce-695a270d63fb" providerId="ADAL" clId="{8134002F-F1E2-4BA3-BA34-60C27907B015}" dt="2025-04-06T20:44:30.316" v="465"/>
        <pc:sldMkLst>
          <pc:docMk/>
          <pc:sldMk cId="3315784142" sldId="2147483602"/>
        </pc:sldMkLst>
      </pc:sldChg>
      <pc:sldChg chg="modSp add del mod">
        <pc:chgData name="Kennie Pontoppidan" userId="0b66d239-c77c-454e-82ce-695a270d63fb" providerId="ADAL" clId="{8134002F-F1E2-4BA3-BA34-60C27907B015}" dt="2025-04-06T20:45:19.268" v="515" actId="20577"/>
        <pc:sldMkLst>
          <pc:docMk/>
          <pc:sldMk cId="3426805909" sldId="2147483602"/>
        </pc:sldMkLst>
        <pc:spChg chg="mod">
          <ac:chgData name="Kennie Pontoppidan" userId="0b66d239-c77c-454e-82ce-695a270d63fb" providerId="ADAL" clId="{8134002F-F1E2-4BA3-BA34-60C27907B015}" dt="2025-04-06T20:45:19.268" v="515" actId="20577"/>
          <ac:spMkLst>
            <pc:docMk/>
            <pc:sldMk cId="3426805909" sldId="2147483602"/>
            <ac:spMk id="5" creationId="{6101E2FF-2638-DF4D-F7D5-7604025CF3CC}"/>
          </ac:spMkLst>
        </pc:spChg>
      </pc:sldChg>
      <pc:sldChg chg="new del">
        <pc:chgData name="Kennie Pontoppidan" userId="0b66d239-c77c-454e-82ce-695a270d63fb" providerId="ADAL" clId="{8134002F-F1E2-4BA3-BA34-60C27907B015}" dt="2025-04-06T20:48:50.331" v="524" actId="47"/>
        <pc:sldMkLst>
          <pc:docMk/>
          <pc:sldMk cId="1318447210" sldId="2147483603"/>
        </pc:sldMkLst>
      </pc:sldChg>
      <pc:sldChg chg="add">
        <pc:chgData name="Kennie Pontoppidan" userId="0b66d239-c77c-454e-82ce-695a270d63fb" providerId="ADAL" clId="{8134002F-F1E2-4BA3-BA34-60C27907B015}" dt="2025-04-06T20:50:50.283" v="525"/>
        <pc:sldMkLst>
          <pc:docMk/>
          <pc:sldMk cId="2554917048" sldId="2147483603"/>
        </pc:sldMkLst>
      </pc:sldChg>
      <pc:sldChg chg="add del">
        <pc:chgData name="Kennie Pontoppidan" userId="0b66d239-c77c-454e-82ce-695a270d63fb" providerId="ADAL" clId="{8134002F-F1E2-4BA3-BA34-60C27907B015}" dt="2025-04-06T20:44:30.316" v="465"/>
        <pc:sldMkLst>
          <pc:docMk/>
          <pc:sldMk cId="3600520020" sldId="2147483603"/>
        </pc:sldMkLst>
      </pc:sldChg>
      <pc:sldChg chg="add del">
        <pc:chgData name="Kennie Pontoppidan" userId="0b66d239-c77c-454e-82ce-695a270d63fb" providerId="ADAL" clId="{8134002F-F1E2-4BA3-BA34-60C27907B015}" dt="2025-04-06T20:44:30.316" v="465"/>
        <pc:sldMkLst>
          <pc:docMk/>
          <pc:sldMk cId="102607202" sldId="2147483604"/>
        </pc:sldMkLst>
      </pc:sldChg>
      <pc:sldChg chg="add">
        <pc:chgData name="Kennie Pontoppidan" userId="0b66d239-c77c-454e-82ce-695a270d63fb" providerId="ADAL" clId="{8134002F-F1E2-4BA3-BA34-60C27907B015}" dt="2025-04-06T20:50:50.283" v="525"/>
        <pc:sldMkLst>
          <pc:docMk/>
          <pc:sldMk cId="2598291013" sldId="2147483604"/>
        </pc:sldMkLst>
      </pc:sldChg>
      <pc:sldChg chg="modSp new mod">
        <pc:chgData name="Kennie Pontoppidan" userId="0b66d239-c77c-454e-82ce-695a270d63fb" providerId="ADAL" clId="{8134002F-F1E2-4BA3-BA34-60C27907B015}" dt="2025-04-06T20:52:52.214" v="593" actId="20577"/>
        <pc:sldMkLst>
          <pc:docMk/>
          <pc:sldMk cId="1432163" sldId="2147483605"/>
        </pc:sldMkLst>
        <pc:spChg chg="mod">
          <ac:chgData name="Kennie Pontoppidan" userId="0b66d239-c77c-454e-82ce-695a270d63fb" providerId="ADAL" clId="{8134002F-F1E2-4BA3-BA34-60C27907B015}" dt="2025-04-06T20:52:36.674" v="538" actId="20577"/>
          <ac:spMkLst>
            <pc:docMk/>
            <pc:sldMk cId="1432163" sldId="2147483605"/>
            <ac:spMk id="2" creationId="{A12121CF-D71E-210E-D02C-33AD8438D1E8}"/>
          </ac:spMkLst>
        </pc:spChg>
        <pc:spChg chg="mod">
          <ac:chgData name="Kennie Pontoppidan" userId="0b66d239-c77c-454e-82ce-695a270d63fb" providerId="ADAL" clId="{8134002F-F1E2-4BA3-BA34-60C27907B015}" dt="2025-04-06T20:52:52.214" v="593" actId="20577"/>
          <ac:spMkLst>
            <pc:docMk/>
            <pc:sldMk cId="1432163" sldId="2147483605"/>
            <ac:spMk id="3" creationId="{34CCA714-F3F5-1174-F0E3-3C3C764A767C}"/>
          </ac:spMkLst>
        </pc:spChg>
      </pc:sldChg>
      <pc:sldChg chg="add del">
        <pc:chgData name="Kennie Pontoppidan" userId="0b66d239-c77c-454e-82ce-695a270d63fb" providerId="ADAL" clId="{8134002F-F1E2-4BA3-BA34-60C27907B015}" dt="2025-04-06T20:52:26.452" v="533"/>
        <pc:sldMkLst>
          <pc:docMk/>
          <pc:sldMk cId="1941967783" sldId="2147483605"/>
        </pc:sldMkLst>
      </pc:sldChg>
      <pc:sldChg chg="add del">
        <pc:chgData name="Kennie Pontoppidan" userId="0b66d239-c77c-454e-82ce-695a270d63fb" providerId="ADAL" clId="{8134002F-F1E2-4BA3-BA34-60C27907B015}" dt="2025-04-06T20:44:30.316" v="465"/>
        <pc:sldMkLst>
          <pc:docMk/>
          <pc:sldMk cId="3155571283" sldId="2147483605"/>
        </pc:sldMkLst>
      </pc:sldChg>
      <pc:sldChg chg="add del">
        <pc:chgData name="Kennie Pontoppidan" userId="0b66d239-c77c-454e-82ce-695a270d63fb" providerId="ADAL" clId="{8134002F-F1E2-4BA3-BA34-60C27907B015}" dt="2025-04-06T20:44:30.316" v="465"/>
        <pc:sldMkLst>
          <pc:docMk/>
          <pc:sldMk cId="461718048" sldId="2147483606"/>
        </pc:sldMkLst>
      </pc:sldChg>
      <pc:sldChg chg="add del">
        <pc:chgData name="Kennie Pontoppidan" userId="0b66d239-c77c-454e-82ce-695a270d63fb" providerId="ADAL" clId="{8134002F-F1E2-4BA3-BA34-60C27907B015}" dt="2025-04-06T20:44:30.316" v="465"/>
        <pc:sldMkLst>
          <pc:docMk/>
          <pc:sldMk cId="2082460801" sldId="2147483607"/>
        </pc:sldMkLst>
      </pc:sldChg>
      <pc:sldChg chg="add del">
        <pc:chgData name="Kennie Pontoppidan" userId="0b66d239-c77c-454e-82ce-695a270d63fb" providerId="ADAL" clId="{8134002F-F1E2-4BA3-BA34-60C27907B015}" dt="2025-04-06T20:44:30.316" v="465"/>
        <pc:sldMkLst>
          <pc:docMk/>
          <pc:sldMk cId="2146282919" sldId="2147483608"/>
        </pc:sldMkLst>
      </pc:sldChg>
      <pc:sldChg chg="add del">
        <pc:chgData name="Kennie Pontoppidan" userId="0b66d239-c77c-454e-82ce-695a270d63fb" providerId="ADAL" clId="{8134002F-F1E2-4BA3-BA34-60C27907B015}" dt="2025-04-06T20:44:30.316" v="465"/>
        <pc:sldMkLst>
          <pc:docMk/>
          <pc:sldMk cId="3366062204" sldId="2147483609"/>
        </pc:sldMkLst>
      </pc:sldChg>
      <pc:sldChg chg="add del">
        <pc:chgData name="Kennie Pontoppidan" userId="0b66d239-c77c-454e-82ce-695a270d63fb" providerId="ADAL" clId="{8134002F-F1E2-4BA3-BA34-60C27907B015}" dt="2025-04-06T20:44:30.316" v="465"/>
        <pc:sldMkLst>
          <pc:docMk/>
          <pc:sldMk cId="3154208769" sldId="2147483610"/>
        </pc:sldMkLst>
      </pc:sldChg>
      <pc:sldChg chg="add del">
        <pc:chgData name="Kennie Pontoppidan" userId="0b66d239-c77c-454e-82ce-695a270d63fb" providerId="ADAL" clId="{8134002F-F1E2-4BA3-BA34-60C27907B015}" dt="2025-04-06T20:44:30.316" v="465"/>
        <pc:sldMkLst>
          <pc:docMk/>
          <pc:sldMk cId="2375762151" sldId="2147483611"/>
        </pc:sldMkLst>
      </pc:sldChg>
      <pc:sldMasterChg chg="del delSldLayout">
        <pc:chgData name="Kennie Pontoppidan" userId="0b66d239-c77c-454e-82ce-695a270d63fb" providerId="ADAL" clId="{8134002F-F1E2-4BA3-BA34-60C27907B015}" dt="2025-04-06T20:38:00.773" v="411"/>
        <pc:sldMasterMkLst>
          <pc:docMk/>
          <pc:sldMasterMk cId="3437822802" sldId="2147483660"/>
        </pc:sldMasterMkLst>
        <pc:sldLayoutChg chg="del">
          <pc:chgData name="Kennie Pontoppidan" userId="0b66d239-c77c-454e-82ce-695a270d63fb" providerId="ADAL" clId="{8134002F-F1E2-4BA3-BA34-60C27907B015}" dt="2025-04-06T20:38:00.773" v="411"/>
          <pc:sldLayoutMkLst>
            <pc:docMk/>
            <pc:sldMasterMk cId="3437822802" sldId="2147483660"/>
            <pc:sldLayoutMk cId="3366188436" sldId="214748366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68876318" sldId="214748366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19442747" sldId="214748366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45915876" sldId="214748366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27565251" sldId="214748366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25553285" sldId="214748366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789867" sldId="214748366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29346269" sldId="214748366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846515309" sldId="214748366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62268511" sldId="214748367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083873578" sldId="214748367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91360533" sldId="214748367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03018228" sldId="214748367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50968560" sldId="214748367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82676031" sldId="214748367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07011470" sldId="214748367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2029887" sldId="214748367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240401943" sldId="214748367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629581906" sldId="214748367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54127160" sldId="214748368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26188479" sldId="214748368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93084375" sldId="214748368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221373060" sldId="214748368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34725312" sldId="214748368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92511310" sldId="214748368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81249140" sldId="214748368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63481110" sldId="214748368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71765270" sldId="214748368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5608926" sldId="214748368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2207691" sldId="214748369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82407681" sldId="214748369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71332911" sldId="214748369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149725218" sldId="214748369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1160613" sldId="214748369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80389389" sldId="214748369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35458138" sldId="214748369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36364244" sldId="214748369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52043404" sldId="214748369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99180661" sldId="214748369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66343253" sldId="214748370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35809511" sldId="214748370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78668447" sldId="214748370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58595996" sldId="214748370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18048172" sldId="214748370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64689700" sldId="214748370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514641027" sldId="214748370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71652487" sldId="214748370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874621708" sldId="214748370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613063930" sldId="214748370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47489127" sldId="214748371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43919659" sldId="214748371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21815894" sldId="214748371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8391802" sldId="214748371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7990718" sldId="214748371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83122268" sldId="214748371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62782124" sldId="214748371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35806374" sldId="214748371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6117062" sldId="214748545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41170259" sldId="2147485482"/>
          </pc:sldLayoutMkLst>
        </pc:sldLayoutChg>
      </pc:sldMasterChg>
      <pc:sldMasterChg chg="del delSldLayout">
        <pc:chgData name="Kennie Pontoppidan" userId="0b66d239-c77c-454e-82ce-695a270d63fb" providerId="ADAL" clId="{8134002F-F1E2-4BA3-BA34-60C27907B015}" dt="2025-04-06T20:38:00.773" v="411"/>
        <pc:sldMasterMkLst>
          <pc:docMk/>
          <pc:sldMasterMk cId="3345353608" sldId="2147483796"/>
        </pc:sldMasterMkLst>
        <pc:sldLayoutChg chg="del">
          <pc:chgData name="Kennie Pontoppidan" userId="0b66d239-c77c-454e-82ce-695a270d63fb" providerId="ADAL" clId="{8134002F-F1E2-4BA3-BA34-60C27907B015}" dt="2025-04-06T20:38:00.773" v="411"/>
          <pc:sldLayoutMkLst>
            <pc:docMk/>
            <pc:sldMasterMk cId="3345353608" sldId="2147483796"/>
            <pc:sldLayoutMk cId="2690282096" sldId="21474837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771992962" sldId="21474837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0592213" sldId="21474837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90499493" sldId="21474838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281458384" sldId="21474838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65024407" sldId="21474838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89265559" sldId="21474838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738674178" sldId="21474838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21737882" sldId="21474838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659319654" sldId="21474838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507591385" sldId="21474838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28252832" sldId="21474838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64290150" sldId="21474838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53907887" sldId="21474838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955600839" sldId="21474838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018759523" sldId="21474838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7097872" sldId="21474838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39714316" sldId="214748468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86941184" sldId="21474851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46855837" sldId="214748548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47821516" sldId="214748548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540710842" sldId="21474854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01606196" sldId="214748548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55736988" sldId="214748548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30707994" sldId="214748548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66336660" sldId="214748549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51609887" sldId="214748549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66174447" sldId="214748549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62605547" sldId="214748549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40864344" sldId="214748549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58071774" sldId="214748549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32124973" sldId="214748549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50043554" sldId="21474854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53213149" sldId="21474854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410354753" sldId="21474854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28157548" sldId="21474855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30658324" sldId="21474855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139353340" sldId="21474855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73362043" sldId="21474855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62430234" sldId="21474855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17751024" sldId="21474855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444379880" sldId="21474855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18741959" sldId="21474855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065112735" sldId="21474855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4014078" sldId="21474855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02030923" sldId="21474855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73527072" sldId="21474855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44791769" sldId="21474855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197070923" sldId="21474855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44681087" sldId="2147485514"/>
          </pc:sldLayoutMkLst>
        </pc:sldLayoutChg>
      </pc:sldMasterChg>
      <pc:sldMasterChg chg="del delSldLayout">
        <pc:chgData name="Kennie Pontoppidan" userId="0b66d239-c77c-454e-82ce-695a270d63fb" providerId="ADAL" clId="{8134002F-F1E2-4BA3-BA34-60C27907B015}" dt="2025-04-06T20:38:00.773" v="411"/>
        <pc:sldMasterMkLst>
          <pc:docMk/>
          <pc:sldMasterMk cId="231713050" sldId="2147485230"/>
        </pc:sldMasterMkLst>
        <pc:sldLayoutChg chg="del">
          <pc:chgData name="Kennie Pontoppidan" userId="0b66d239-c77c-454e-82ce-695a270d63fb" providerId="ADAL" clId="{8134002F-F1E2-4BA3-BA34-60C27907B015}" dt="2025-04-06T20:38:00.773" v="411"/>
          <pc:sldLayoutMkLst>
            <pc:docMk/>
            <pc:sldMasterMk cId="231713050" sldId="2147485230"/>
            <pc:sldLayoutMk cId="2759370060" sldId="214748523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37959798" sldId="214748523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83718048" sldId="214748523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08275438" sldId="214748523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588924843" sldId="214748523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5387182" sldId="214748523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9550993" sldId="214748523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45275516" sldId="214748523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565166107" sldId="214748523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377034" sldId="214748524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930499" sldId="214748524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16922357" sldId="214748524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933104114" sldId="214748524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7603122" sldId="214748524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99950877" sldId="214748524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6873702" sldId="214748524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0306623" sldId="214748524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142302" sldId="214748524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16860764" sldId="214748524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46676125" sldId="214748525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217666942" sldId="214748525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3988018" sldId="214748525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13552250" sldId="214748525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93301925" sldId="214748525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385313585" sldId="214748525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554188487" sldId="214748525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7481627" sldId="214748525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976729320" sldId="214748525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27884996" sldId="214748525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3937098" sldId="214748526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10873687" sldId="214748526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66306111" sldId="214748526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7425138" sldId="214748526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257329113" sldId="214748526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02082751" sldId="214748526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663225083" sldId="214748526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02984483" sldId="214748526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60931540" sldId="214748526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49852014" sldId="214748526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4344815" sldId="214748527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869183193" sldId="214748527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73987256" sldId="214748527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769617070" sldId="214748527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01005881" sldId="214748527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629375025" sldId="214748527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79459926" sldId="214748527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63769425" sldId="214748527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714428594" sldId="2147485278"/>
          </pc:sldLayoutMkLst>
        </pc:sldLayoutChg>
      </pc:sldMasterChg>
      <pc:sldMasterChg chg="del delSldLayout">
        <pc:chgData name="Kennie Pontoppidan" userId="0b66d239-c77c-454e-82ce-695a270d63fb" providerId="ADAL" clId="{8134002F-F1E2-4BA3-BA34-60C27907B015}" dt="2025-04-06T20:38:00.773" v="411"/>
        <pc:sldMasterMkLst>
          <pc:docMk/>
          <pc:sldMasterMk cId="1320675147" sldId="2147485279"/>
        </pc:sldMasterMkLst>
        <pc:sldLayoutChg chg="del">
          <pc:chgData name="Kennie Pontoppidan" userId="0b66d239-c77c-454e-82ce-695a270d63fb" providerId="ADAL" clId="{8134002F-F1E2-4BA3-BA34-60C27907B015}" dt="2025-04-06T20:38:00.773" v="411"/>
          <pc:sldLayoutMkLst>
            <pc:docMk/>
            <pc:sldMasterMk cId="1320675147" sldId="2147485279"/>
            <pc:sldLayoutMk cId="3425025000" sldId="214748528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13932099" sldId="214748528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19443008" sldId="214748528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6510561" sldId="214748528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78721419" sldId="214748528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92323867" sldId="214748528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197857371" sldId="214748528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88717784" sldId="214748528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629167090" sldId="214748528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95699509" sldId="214748528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1040132" sldId="214748529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779562284" sldId="214748529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72647182" sldId="214748529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19281901" sldId="214748529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93740633" sldId="214748529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3625534" sldId="214748529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26583925" sldId="214748529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15746450" sldId="214748529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50837747" sldId="214748529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39845400" sldId="214748529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22439705" sldId="214748530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805899194" sldId="214748530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11387190" sldId="214748530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773333" sldId="214748530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27001752" sldId="214748530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719443887" sldId="214748530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3233031" sldId="214748530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000879761" sldId="214748530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86850698" sldId="214748530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479807" sldId="214748530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18123306" sldId="214748531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942388367" sldId="214748531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077915403" sldId="214748531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385892985" sldId="214748531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4785988" sldId="214748531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976033660" sldId="214748531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13592481" sldId="214748531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37033675" sldId="214748531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56297957" sldId="214748531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70290061" sldId="214748531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813789646" sldId="214748532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50532551" sldId="214748532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651244689" sldId="214748532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30821335" sldId="214748532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69747097" sldId="214748532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0878796" sldId="214748532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44608183" sldId="214748532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93250231" sldId="2147485327"/>
          </pc:sldLayoutMkLst>
        </pc:sldLayoutChg>
      </pc:sldMasterChg>
      <pc:sldMasterChg chg="del delSldLayout">
        <pc:chgData name="Kennie Pontoppidan" userId="0b66d239-c77c-454e-82ce-695a270d63fb" providerId="ADAL" clId="{8134002F-F1E2-4BA3-BA34-60C27907B015}" dt="2025-04-06T20:38:00.773" v="411"/>
        <pc:sldMasterMkLst>
          <pc:docMk/>
          <pc:sldMasterMk cId="1058933271" sldId="2147485328"/>
        </pc:sldMasterMkLst>
        <pc:sldLayoutChg chg="del">
          <pc:chgData name="Kennie Pontoppidan" userId="0b66d239-c77c-454e-82ce-695a270d63fb" providerId="ADAL" clId="{8134002F-F1E2-4BA3-BA34-60C27907B015}" dt="2025-04-06T20:38:00.773" v="411"/>
          <pc:sldLayoutMkLst>
            <pc:docMk/>
            <pc:sldMasterMk cId="1058933271" sldId="2147485328"/>
            <pc:sldLayoutMk cId="1454796186" sldId="214748532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16288227" sldId="214748533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61279602" sldId="214748533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69996842" sldId="214748533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20371789" sldId="214748533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32797438" sldId="214748533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86879534" sldId="214748533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252313371" sldId="214748533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607541185" sldId="214748533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5851977" sldId="214748533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96910617" sldId="214748533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111633661" sldId="214748534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41218750" sldId="214748534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52207369" sldId="214748534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39583370" sldId="214748534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989245947" sldId="214748534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0351246" sldId="214748534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1281252" sldId="214748534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136980886" sldId="214748534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82897692" sldId="214748534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912160" sldId="214748534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84297400" sldId="214748535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24836015" sldId="214748535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383933" sldId="214748535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890865510" sldId="214748535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98986024" sldId="214748535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11839415" sldId="214748535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025552807" sldId="214748535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38752282" sldId="214748535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906039561" sldId="214748535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91134792" sldId="214748535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52071220" sldId="214748536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587256275" sldId="214748536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04274104" sldId="214748536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10535894" sldId="214748536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40509486" sldId="214748536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99800320" sldId="214748536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34550868" sldId="214748536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51444566" sldId="214748536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75744062" sldId="214748536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91474425" sldId="214748536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79340448" sldId="214748537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644645913" sldId="214748537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78224320" sldId="214748537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37207837" sldId="214748537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99805507" sldId="214748537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21220964" sldId="214748537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6041282" sldId="214748537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6311947" sldId="214748537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3609397" sldId="214748537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05127158" sldId="214748537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0408974" sldId="214748538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02339406" sldId="214748538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9619996" sldId="214748538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05056184" sldId="214748538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469654235" sldId="214748538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808557522" sldId="214748538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47293217" sldId="214748538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478462109" sldId="214748538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3747499" sldId="214748538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73065839" sldId="214748538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41530769" sldId="214748539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88699525" sldId="214748539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935439748" sldId="2147485392"/>
          </pc:sldLayoutMkLst>
        </pc:sldLayoutChg>
      </pc:sldMasterChg>
      <pc:sldMasterChg chg="del delSldLayout">
        <pc:chgData name="Kennie Pontoppidan" userId="0b66d239-c77c-454e-82ce-695a270d63fb" providerId="ADAL" clId="{8134002F-F1E2-4BA3-BA34-60C27907B015}" dt="2025-04-06T20:38:00.773" v="411"/>
        <pc:sldMasterMkLst>
          <pc:docMk/>
          <pc:sldMasterMk cId="864412662" sldId="2147485393"/>
        </pc:sldMasterMkLst>
        <pc:sldLayoutChg chg="del">
          <pc:chgData name="Kennie Pontoppidan" userId="0b66d239-c77c-454e-82ce-695a270d63fb" providerId="ADAL" clId="{8134002F-F1E2-4BA3-BA34-60C27907B015}" dt="2025-04-06T20:38:00.773" v="411"/>
          <pc:sldLayoutMkLst>
            <pc:docMk/>
            <pc:sldMasterMk cId="864412662" sldId="2147485393"/>
            <pc:sldLayoutMk cId="2363737685" sldId="214748539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77156931" sldId="214748539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394115975" sldId="214748539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883980467" sldId="214748539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25554083" sldId="214748539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09869377" sldId="214748539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88521409" sldId="214748540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459101948" sldId="214748540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53405411" sldId="214748540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732266941" sldId="214748540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663450639" sldId="214748540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97935885" sldId="214748540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4042068354" sldId="214748540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192607742" sldId="214748540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00138155" sldId="214748540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72487307" sldId="214748540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120396667" sldId="214748541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634686260" sldId="214748541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28394321" sldId="214748541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39574532" sldId="214748541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588778180" sldId="214748541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73195254" sldId="214748541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87252274" sldId="214748541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17157973" sldId="214748541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814509886" sldId="214748541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994387304" sldId="214748541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9432639" sldId="214748542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034533037" sldId="214748542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42033336" sldId="2147485422"/>
          </pc:sldLayoutMkLst>
        </pc:sldLayoutChg>
      </pc:sldMasterChg>
      <pc:sldMasterChg chg="del delSldLayout">
        <pc:chgData name="Kennie Pontoppidan" userId="0b66d239-c77c-454e-82ce-695a270d63fb" providerId="ADAL" clId="{8134002F-F1E2-4BA3-BA34-60C27907B015}" dt="2025-04-06T20:38:00.773" v="411"/>
        <pc:sldMasterMkLst>
          <pc:docMk/>
          <pc:sldMasterMk cId="710050583" sldId="2147485551"/>
        </pc:sldMasterMkLst>
        <pc:sldLayoutChg chg="del">
          <pc:chgData name="Kennie Pontoppidan" userId="0b66d239-c77c-454e-82ce-695a270d63fb" providerId="ADAL" clId="{8134002F-F1E2-4BA3-BA34-60C27907B015}" dt="2025-04-06T20:38:00.773" v="411"/>
          <pc:sldLayoutMkLst>
            <pc:docMk/>
            <pc:sldMasterMk cId="710050583" sldId="2147485551"/>
            <pc:sldLayoutMk cId="2124611597" sldId="214748555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1347522" sldId="214748555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766987" sldId="214748555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7373084" sldId="214748555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168551873" sldId="214748555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676880335" sldId="214748555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79492477" sldId="214748555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452615669" sldId="214748555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70024298" sldId="214748556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70590191" sldId="214748556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063227296" sldId="214748556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25394109" sldId="214748556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77046577" sldId="214748556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832016981" sldId="214748556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825713971" sldId="214748556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27427229" sldId="214748556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5785552" sldId="214748556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9643277" sldId="214748556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517890458" sldId="214748557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46477456" sldId="214748557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19428969" sldId="214748557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81980126" sldId="214748557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4436633" sldId="214748557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1656569" sldId="214748557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48790036" sldId="214748557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97423078" sldId="214748557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54253045" sldId="214748557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717134072" sldId="214748557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60790843" sldId="214748558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28494895" sldId="214748558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3188028" sldId="214748558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9275924" sldId="214748558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2029054" sldId="214748558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28092817" sldId="214748558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03916075" sldId="214748558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40547752" sldId="214748558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34655733" sldId="214748558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95740303" sldId="214748558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08245396" sldId="214748559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0405919" sldId="214748559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76617986" sldId="214748559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45581569" sldId="214748559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67398633" sldId="214748559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43875788" sldId="214748559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23105374" sldId="214748559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348637044" sldId="214748559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32200799" sldId="214748559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60843332" sldId="214748559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32192641" sldId="214748560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60433197" sldId="214748560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45417209" sldId="214748560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542425361" sldId="214748560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52677523" sldId="214748560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57250717" sldId="214748560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917516590" sldId="214748560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08313976" sldId="214748560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76429563" sldId="2147485608"/>
          </pc:sldLayoutMkLst>
        </pc:sldLayoutChg>
      </pc:sldMasterChg>
      <pc:sldMasterChg chg="del delSldLayout">
        <pc:chgData name="Kennie Pontoppidan" userId="0b66d239-c77c-454e-82ce-695a270d63fb" providerId="ADAL" clId="{8134002F-F1E2-4BA3-BA34-60C27907B015}" dt="2025-04-06T20:38:00.773" v="411"/>
        <pc:sldMasterMkLst>
          <pc:docMk/>
          <pc:sldMasterMk cId="1328754361" sldId="2147485609"/>
        </pc:sldMasterMkLst>
        <pc:sldLayoutChg chg="del">
          <pc:chgData name="Kennie Pontoppidan" userId="0b66d239-c77c-454e-82ce-695a270d63fb" providerId="ADAL" clId="{8134002F-F1E2-4BA3-BA34-60C27907B015}" dt="2025-04-06T20:38:00.773" v="411"/>
          <pc:sldLayoutMkLst>
            <pc:docMk/>
            <pc:sldMasterMk cId="1328754361" sldId="2147485609"/>
            <pc:sldLayoutMk cId="360196142" sldId="214748561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49672445" sldId="214748561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77922167" sldId="214748561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65115546" sldId="214748561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0025762" sldId="214748561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217957162" sldId="214748561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5116343" sldId="214748561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40329687" sldId="214748561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10277779" sldId="214748561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64309894" sldId="214748561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28718907" sldId="214748562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92321984" sldId="214748562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020604" sldId="214748562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823825" sldId="214748562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71714749" sldId="214748562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55285454" sldId="214748562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070416288" sldId="214748562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81773535" sldId="214748562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785971754" sldId="214748562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23408623" sldId="214748562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34700132" sldId="214748563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16007978" sldId="214748563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4804516" sldId="214748563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29078981" sldId="214748563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4595044" sldId="214748563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8520928" sldId="214748563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62764942" sldId="214748563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1129617" sldId="214748563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99022254" sldId="214748563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07370007" sldId="214748563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507408934" sldId="214748564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7561747" sldId="214748564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88297612" sldId="214748564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97524476" sldId="214748564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53643272" sldId="214748564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254481" sldId="214748564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315825419" sldId="214748564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57637676" sldId="214748564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882111801" sldId="214748564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29582619" sldId="214748564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636954712" sldId="214748565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5020673" sldId="214748565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80336930" sldId="214748565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51354675" sldId="214748565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53075691" sldId="214748565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416975996" sldId="214748565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04227361" sldId="214748565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23373084" sldId="214748565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3653307" sldId="214748565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953188244" sldId="214748565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01872452" sldId="214748566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74378539" sldId="214748566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2209531" sldId="214748566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521422152" sldId="214748566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4689847" sldId="214748566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42201333" sldId="214748566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5013528" sldId="214748566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869654620" sldId="2147485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B1F99-331D-4A57-95D6-5FF19B83D0D7}" type="doc">
      <dgm:prSet loTypeId="urn:microsoft.com/office/officeart/2005/8/layout/process1" loCatId="process" qsTypeId="urn:microsoft.com/office/officeart/2005/8/quickstyle/simple1" qsCatId="simple" csTypeId="urn:microsoft.com/office/officeart/2005/8/colors/accent1_2" csCatId="accent1" phldr="1"/>
      <dgm:spPr/>
    </dgm:pt>
    <dgm:pt modelId="{2C54148D-7DFE-4595-8BB9-C564599C6276}">
      <dgm:prSet phldrT="[Text]"/>
      <dgm:spPr/>
      <dgm:t>
        <a:bodyPr/>
        <a:lstStyle/>
        <a:p>
          <a:r>
            <a:rPr lang="en-US"/>
            <a:t>Opportunity</a:t>
          </a:r>
          <a:endParaRPr lang="en-GB"/>
        </a:p>
      </dgm:t>
    </dgm:pt>
    <dgm:pt modelId="{9F3A9CD8-7527-40A6-A1C3-B30424776986}" type="parTrans" cxnId="{0443C924-0762-4AC8-BD45-719365BC1CF6}">
      <dgm:prSet/>
      <dgm:spPr/>
      <dgm:t>
        <a:bodyPr/>
        <a:lstStyle/>
        <a:p>
          <a:endParaRPr lang="en-GB"/>
        </a:p>
      </dgm:t>
    </dgm:pt>
    <dgm:pt modelId="{2D0E6CD9-3515-4688-8388-C439250DB5E8}" type="sibTrans" cxnId="{0443C924-0762-4AC8-BD45-719365BC1CF6}">
      <dgm:prSet/>
      <dgm:spPr/>
      <dgm:t>
        <a:bodyPr/>
        <a:lstStyle/>
        <a:p>
          <a:endParaRPr lang="en-GB"/>
        </a:p>
      </dgm:t>
    </dgm:pt>
    <dgm:pt modelId="{78CB6415-4687-4E6A-8F10-CDE2B230B22C}">
      <dgm:prSet phldrT="[Text]"/>
      <dgm:spPr/>
      <dgm:t>
        <a:bodyPr/>
        <a:lstStyle/>
        <a:p>
          <a:r>
            <a:rPr lang="en-US"/>
            <a:t>Quote</a:t>
          </a:r>
          <a:endParaRPr lang="en-GB"/>
        </a:p>
      </dgm:t>
    </dgm:pt>
    <dgm:pt modelId="{D492B57C-A226-4CCC-9551-70F2E336099F}" type="parTrans" cxnId="{6AD5D322-1094-4B0B-98FF-12F6684CE871}">
      <dgm:prSet/>
      <dgm:spPr/>
      <dgm:t>
        <a:bodyPr/>
        <a:lstStyle/>
        <a:p>
          <a:endParaRPr lang="en-GB"/>
        </a:p>
      </dgm:t>
    </dgm:pt>
    <dgm:pt modelId="{68526430-CA90-454D-B780-7F7600D720ED}" type="sibTrans" cxnId="{6AD5D322-1094-4B0B-98FF-12F6684CE871}">
      <dgm:prSet/>
      <dgm:spPr/>
      <dgm:t>
        <a:bodyPr/>
        <a:lstStyle/>
        <a:p>
          <a:endParaRPr lang="en-GB"/>
        </a:p>
      </dgm:t>
    </dgm:pt>
    <dgm:pt modelId="{F3AC870F-7CD5-4F9B-8CC2-CF32CEB5548F}">
      <dgm:prSet phldrT="[Text]"/>
      <dgm:spPr/>
      <dgm:t>
        <a:bodyPr/>
        <a:lstStyle/>
        <a:p>
          <a:r>
            <a:rPr lang="en-US"/>
            <a:t>Sales order</a:t>
          </a:r>
          <a:endParaRPr lang="en-GB"/>
        </a:p>
      </dgm:t>
    </dgm:pt>
    <dgm:pt modelId="{182774AB-CA02-47F0-AAA2-5B2DD6620AD2}" type="parTrans" cxnId="{027AAFFE-DA58-4B76-B9B0-CB074648C954}">
      <dgm:prSet/>
      <dgm:spPr/>
      <dgm:t>
        <a:bodyPr/>
        <a:lstStyle/>
        <a:p>
          <a:endParaRPr lang="en-GB"/>
        </a:p>
      </dgm:t>
    </dgm:pt>
    <dgm:pt modelId="{4B1FED5C-3D36-4B0D-93A5-724F0AF79337}" type="sibTrans" cxnId="{027AAFFE-DA58-4B76-B9B0-CB074648C954}">
      <dgm:prSet/>
      <dgm:spPr/>
      <dgm:t>
        <a:bodyPr/>
        <a:lstStyle/>
        <a:p>
          <a:endParaRPr lang="en-GB"/>
        </a:p>
      </dgm:t>
    </dgm:pt>
    <dgm:pt modelId="{FF16C8F3-BF31-4B75-8CE4-BEA58C44D324}">
      <dgm:prSet phldrT="[Text]"/>
      <dgm:spPr/>
      <dgm:t>
        <a:bodyPr/>
        <a:lstStyle/>
        <a:p>
          <a:r>
            <a:rPr lang="en-US"/>
            <a:t>Sales invoice</a:t>
          </a:r>
          <a:endParaRPr lang="en-GB"/>
        </a:p>
      </dgm:t>
    </dgm:pt>
    <dgm:pt modelId="{D77C2AD1-72A4-4AF3-A09E-4898E91135AB}" type="parTrans" cxnId="{15DAF917-53AD-4B30-8203-46FC25A76889}">
      <dgm:prSet/>
      <dgm:spPr/>
      <dgm:t>
        <a:bodyPr/>
        <a:lstStyle/>
        <a:p>
          <a:endParaRPr lang="en-GB"/>
        </a:p>
      </dgm:t>
    </dgm:pt>
    <dgm:pt modelId="{544CC8C0-CB69-46B9-88F0-1985901F0E85}" type="sibTrans" cxnId="{15DAF917-53AD-4B30-8203-46FC25A76889}">
      <dgm:prSet/>
      <dgm:spPr/>
      <dgm:t>
        <a:bodyPr/>
        <a:lstStyle/>
        <a:p>
          <a:endParaRPr lang="en-GB"/>
        </a:p>
      </dgm:t>
    </dgm:pt>
    <dgm:pt modelId="{64F2F003-AEC2-48A3-9610-A37A86D69823}">
      <dgm:prSet phldrT="[Text]"/>
      <dgm:spPr/>
      <dgm:t>
        <a:bodyPr/>
        <a:lstStyle/>
        <a:p>
          <a:r>
            <a:rPr lang="en-US"/>
            <a:t>(Return)</a:t>
          </a:r>
          <a:endParaRPr lang="en-GB"/>
        </a:p>
      </dgm:t>
    </dgm:pt>
    <dgm:pt modelId="{7B02246B-2AFA-4EF3-9BFD-A861943EE435}" type="parTrans" cxnId="{21672520-5F54-4760-96DA-D5A57069CC60}">
      <dgm:prSet/>
      <dgm:spPr/>
      <dgm:t>
        <a:bodyPr/>
        <a:lstStyle/>
        <a:p>
          <a:endParaRPr lang="en-GB"/>
        </a:p>
      </dgm:t>
    </dgm:pt>
    <dgm:pt modelId="{66ECD148-2063-420F-A61C-390D6ED74236}" type="sibTrans" cxnId="{21672520-5F54-4760-96DA-D5A57069CC60}">
      <dgm:prSet/>
      <dgm:spPr/>
      <dgm:t>
        <a:bodyPr/>
        <a:lstStyle/>
        <a:p>
          <a:endParaRPr lang="en-GB"/>
        </a:p>
      </dgm:t>
    </dgm:pt>
    <dgm:pt modelId="{08497675-40D0-4EE4-9622-42960C35C283}" type="pres">
      <dgm:prSet presAssocID="{D21B1F99-331D-4A57-95D6-5FF19B83D0D7}" presName="Name0" presStyleCnt="0">
        <dgm:presLayoutVars>
          <dgm:dir/>
          <dgm:resizeHandles val="exact"/>
        </dgm:presLayoutVars>
      </dgm:prSet>
      <dgm:spPr/>
    </dgm:pt>
    <dgm:pt modelId="{50E6362E-8C72-4940-9B9F-73DDB4781B18}" type="pres">
      <dgm:prSet presAssocID="{2C54148D-7DFE-4595-8BB9-C564599C6276}" presName="node" presStyleLbl="node1" presStyleIdx="0" presStyleCnt="5">
        <dgm:presLayoutVars>
          <dgm:bulletEnabled val="1"/>
        </dgm:presLayoutVars>
      </dgm:prSet>
      <dgm:spPr/>
    </dgm:pt>
    <dgm:pt modelId="{6FC868EA-D449-4F7D-8C3E-DA13CEAE1F59}" type="pres">
      <dgm:prSet presAssocID="{2D0E6CD9-3515-4688-8388-C439250DB5E8}" presName="sibTrans" presStyleLbl="sibTrans2D1" presStyleIdx="0" presStyleCnt="4"/>
      <dgm:spPr/>
    </dgm:pt>
    <dgm:pt modelId="{4DD98F55-5419-4C19-9BBE-EF9807700CEB}" type="pres">
      <dgm:prSet presAssocID="{2D0E6CD9-3515-4688-8388-C439250DB5E8}" presName="connectorText" presStyleLbl="sibTrans2D1" presStyleIdx="0" presStyleCnt="4"/>
      <dgm:spPr/>
    </dgm:pt>
    <dgm:pt modelId="{C2098E8A-F15E-4298-B04E-D88C1736260D}" type="pres">
      <dgm:prSet presAssocID="{78CB6415-4687-4E6A-8F10-CDE2B230B22C}" presName="node" presStyleLbl="node1" presStyleIdx="1" presStyleCnt="5">
        <dgm:presLayoutVars>
          <dgm:bulletEnabled val="1"/>
        </dgm:presLayoutVars>
      </dgm:prSet>
      <dgm:spPr/>
    </dgm:pt>
    <dgm:pt modelId="{C0036A29-791E-442F-8AA9-F8B6A7584356}" type="pres">
      <dgm:prSet presAssocID="{68526430-CA90-454D-B780-7F7600D720ED}" presName="sibTrans" presStyleLbl="sibTrans2D1" presStyleIdx="1" presStyleCnt="4"/>
      <dgm:spPr/>
    </dgm:pt>
    <dgm:pt modelId="{56CF0E72-134D-4C94-9F02-F5DD4297AEBE}" type="pres">
      <dgm:prSet presAssocID="{68526430-CA90-454D-B780-7F7600D720ED}" presName="connectorText" presStyleLbl="sibTrans2D1" presStyleIdx="1" presStyleCnt="4"/>
      <dgm:spPr/>
    </dgm:pt>
    <dgm:pt modelId="{7D44C98C-4B6F-42BD-A01F-5E07BB7DAAAB}" type="pres">
      <dgm:prSet presAssocID="{F3AC870F-7CD5-4F9B-8CC2-CF32CEB5548F}" presName="node" presStyleLbl="node1" presStyleIdx="2" presStyleCnt="5">
        <dgm:presLayoutVars>
          <dgm:bulletEnabled val="1"/>
        </dgm:presLayoutVars>
      </dgm:prSet>
      <dgm:spPr/>
    </dgm:pt>
    <dgm:pt modelId="{A302359D-4663-4585-814B-C87CB8D9C398}" type="pres">
      <dgm:prSet presAssocID="{4B1FED5C-3D36-4B0D-93A5-724F0AF79337}" presName="sibTrans" presStyleLbl="sibTrans2D1" presStyleIdx="2" presStyleCnt="4"/>
      <dgm:spPr/>
    </dgm:pt>
    <dgm:pt modelId="{56084520-3C20-400B-B914-8A041F2B554E}" type="pres">
      <dgm:prSet presAssocID="{4B1FED5C-3D36-4B0D-93A5-724F0AF79337}" presName="connectorText" presStyleLbl="sibTrans2D1" presStyleIdx="2" presStyleCnt="4"/>
      <dgm:spPr/>
    </dgm:pt>
    <dgm:pt modelId="{81B0FC06-9AF7-41A6-B665-96E76F24D352}" type="pres">
      <dgm:prSet presAssocID="{FF16C8F3-BF31-4B75-8CE4-BEA58C44D324}" presName="node" presStyleLbl="node1" presStyleIdx="3" presStyleCnt="5">
        <dgm:presLayoutVars>
          <dgm:bulletEnabled val="1"/>
        </dgm:presLayoutVars>
      </dgm:prSet>
      <dgm:spPr/>
    </dgm:pt>
    <dgm:pt modelId="{A519289F-7CA6-47C5-9EEE-A868073F15E1}" type="pres">
      <dgm:prSet presAssocID="{544CC8C0-CB69-46B9-88F0-1985901F0E85}" presName="sibTrans" presStyleLbl="sibTrans2D1" presStyleIdx="3" presStyleCnt="4"/>
      <dgm:spPr/>
    </dgm:pt>
    <dgm:pt modelId="{C62572C8-3533-4A32-8FDB-75F202148169}" type="pres">
      <dgm:prSet presAssocID="{544CC8C0-CB69-46B9-88F0-1985901F0E85}" presName="connectorText" presStyleLbl="sibTrans2D1" presStyleIdx="3" presStyleCnt="4"/>
      <dgm:spPr/>
    </dgm:pt>
    <dgm:pt modelId="{CA864C80-0525-43E1-8316-6AA978064A18}" type="pres">
      <dgm:prSet presAssocID="{64F2F003-AEC2-48A3-9610-A37A86D69823}" presName="node" presStyleLbl="node1" presStyleIdx="4" presStyleCnt="5">
        <dgm:presLayoutVars>
          <dgm:bulletEnabled val="1"/>
        </dgm:presLayoutVars>
      </dgm:prSet>
      <dgm:spPr/>
    </dgm:pt>
  </dgm:ptLst>
  <dgm:cxnLst>
    <dgm:cxn modelId="{A1736B0C-D3F8-45B3-9D52-B6E3BB26B929}" type="presOf" srcId="{4B1FED5C-3D36-4B0D-93A5-724F0AF79337}" destId="{56084520-3C20-400B-B914-8A041F2B554E}" srcOrd="1" destOrd="0" presId="urn:microsoft.com/office/officeart/2005/8/layout/process1"/>
    <dgm:cxn modelId="{15DAF917-53AD-4B30-8203-46FC25A76889}" srcId="{D21B1F99-331D-4A57-95D6-5FF19B83D0D7}" destId="{FF16C8F3-BF31-4B75-8CE4-BEA58C44D324}" srcOrd="3" destOrd="0" parTransId="{D77C2AD1-72A4-4AF3-A09E-4898E91135AB}" sibTransId="{544CC8C0-CB69-46B9-88F0-1985901F0E85}"/>
    <dgm:cxn modelId="{5BD5281C-874A-4258-8E2B-345AFDD774A0}" type="presOf" srcId="{F3AC870F-7CD5-4F9B-8CC2-CF32CEB5548F}" destId="{7D44C98C-4B6F-42BD-A01F-5E07BB7DAAAB}" srcOrd="0" destOrd="0" presId="urn:microsoft.com/office/officeart/2005/8/layout/process1"/>
    <dgm:cxn modelId="{21672520-5F54-4760-96DA-D5A57069CC60}" srcId="{D21B1F99-331D-4A57-95D6-5FF19B83D0D7}" destId="{64F2F003-AEC2-48A3-9610-A37A86D69823}" srcOrd="4" destOrd="0" parTransId="{7B02246B-2AFA-4EF3-9BFD-A861943EE435}" sibTransId="{66ECD148-2063-420F-A61C-390D6ED74236}"/>
    <dgm:cxn modelId="{6AD5D322-1094-4B0B-98FF-12F6684CE871}" srcId="{D21B1F99-331D-4A57-95D6-5FF19B83D0D7}" destId="{78CB6415-4687-4E6A-8F10-CDE2B230B22C}" srcOrd="1" destOrd="0" parTransId="{D492B57C-A226-4CCC-9551-70F2E336099F}" sibTransId="{68526430-CA90-454D-B780-7F7600D720ED}"/>
    <dgm:cxn modelId="{0443C924-0762-4AC8-BD45-719365BC1CF6}" srcId="{D21B1F99-331D-4A57-95D6-5FF19B83D0D7}" destId="{2C54148D-7DFE-4595-8BB9-C564599C6276}" srcOrd="0" destOrd="0" parTransId="{9F3A9CD8-7527-40A6-A1C3-B30424776986}" sibTransId="{2D0E6CD9-3515-4688-8388-C439250DB5E8}"/>
    <dgm:cxn modelId="{00AD3126-BD27-425D-B952-91987A79B7E7}" type="presOf" srcId="{2C54148D-7DFE-4595-8BB9-C564599C6276}" destId="{50E6362E-8C72-4940-9B9F-73DDB4781B18}" srcOrd="0" destOrd="0" presId="urn:microsoft.com/office/officeart/2005/8/layout/process1"/>
    <dgm:cxn modelId="{28D57232-2317-4A1A-9B72-16B5908B27FA}" type="presOf" srcId="{2D0E6CD9-3515-4688-8388-C439250DB5E8}" destId="{4DD98F55-5419-4C19-9BBE-EF9807700CEB}" srcOrd="1" destOrd="0" presId="urn:microsoft.com/office/officeart/2005/8/layout/process1"/>
    <dgm:cxn modelId="{3501456C-B917-4F71-A5A8-C37AEB756556}" type="presOf" srcId="{FF16C8F3-BF31-4B75-8CE4-BEA58C44D324}" destId="{81B0FC06-9AF7-41A6-B665-96E76F24D352}" srcOrd="0" destOrd="0" presId="urn:microsoft.com/office/officeart/2005/8/layout/process1"/>
    <dgm:cxn modelId="{1F7BFB58-414C-483E-B955-951C324AB8F7}" type="presOf" srcId="{78CB6415-4687-4E6A-8F10-CDE2B230B22C}" destId="{C2098E8A-F15E-4298-B04E-D88C1736260D}" srcOrd="0" destOrd="0" presId="urn:microsoft.com/office/officeart/2005/8/layout/process1"/>
    <dgm:cxn modelId="{1C3BF283-C1A6-43EA-9447-15D65DDBE669}" type="presOf" srcId="{D21B1F99-331D-4A57-95D6-5FF19B83D0D7}" destId="{08497675-40D0-4EE4-9622-42960C35C283}" srcOrd="0" destOrd="0" presId="urn:microsoft.com/office/officeart/2005/8/layout/process1"/>
    <dgm:cxn modelId="{AA4E9893-FE66-4245-8731-A8115E8F9ECA}" type="presOf" srcId="{544CC8C0-CB69-46B9-88F0-1985901F0E85}" destId="{C62572C8-3533-4A32-8FDB-75F202148169}" srcOrd="1" destOrd="0" presId="urn:microsoft.com/office/officeart/2005/8/layout/process1"/>
    <dgm:cxn modelId="{3E836998-55A0-4BB0-958F-23D9905E2DB6}" type="presOf" srcId="{68526430-CA90-454D-B780-7F7600D720ED}" destId="{56CF0E72-134D-4C94-9F02-F5DD4297AEBE}" srcOrd="1" destOrd="0" presId="urn:microsoft.com/office/officeart/2005/8/layout/process1"/>
    <dgm:cxn modelId="{589040A6-5744-413A-9B4C-09B24014B2E0}" type="presOf" srcId="{2D0E6CD9-3515-4688-8388-C439250DB5E8}" destId="{6FC868EA-D449-4F7D-8C3E-DA13CEAE1F59}" srcOrd="0" destOrd="0" presId="urn:microsoft.com/office/officeart/2005/8/layout/process1"/>
    <dgm:cxn modelId="{433278A8-A238-4531-A75C-9F6A25F98BAC}" type="presOf" srcId="{4B1FED5C-3D36-4B0D-93A5-724F0AF79337}" destId="{A302359D-4663-4585-814B-C87CB8D9C398}" srcOrd="0" destOrd="0" presId="urn:microsoft.com/office/officeart/2005/8/layout/process1"/>
    <dgm:cxn modelId="{83816FAA-965D-4321-8211-EF6FFB03D66D}" type="presOf" srcId="{68526430-CA90-454D-B780-7F7600D720ED}" destId="{C0036A29-791E-442F-8AA9-F8B6A7584356}" srcOrd="0" destOrd="0" presId="urn:microsoft.com/office/officeart/2005/8/layout/process1"/>
    <dgm:cxn modelId="{7EC942D9-2E67-481F-AD31-58E90B0C9C62}" type="presOf" srcId="{64F2F003-AEC2-48A3-9610-A37A86D69823}" destId="{CA864C80-0525-43E1-8316-6AA978064A18}" srcOrd="0" destOrd="0" presId="urn:microsoft.com/office/officeart/2005/8/layout/process1"/>
    <dgm:cxn modelId="{027AAFFE-DA58-4B76-B9B0-CB074648C954}" srcId="{D21B1F99-331D-4A57-95D6-5FF19B83D0D7}" destId="{F3AC870F-7CD5-4F9B-8CC2-CF32CEB5548F}" srcOrd="2" destOrd="0" parTransId="{182774AB-CA02-47F0-AAA2-5B2DD6620AD2}" sibTransId="{4B1FED5C-3D36-4B0D-93A5-724F0AF79337}"/>
    <dgm:cxn modelId="{1DC0BEFF-263F-4026-9FB2-881049D2CB02}" type="presOf" srcId="{544CC8C0-CB69-46B9-88F0-1985901F0E85}" destId="{A519289F-7CA6-47C5-9EEE-A868073F15E1}" srcOrd="0" destOrd="0" presId="urn:microsoft.com/office/officeart/2005/8/layout/process1"/>
    <dgm:cxn modelId="{EBD9D2B6-DD01-4921-859D-F959F91B58BD}" type="presParOf" srcId="{08497675-40D0-4EE4-9622-42960C35C283}" destId="{50E6362E-8C72-4940-9B9F-73DDB4781B18}" srcOrd="0" destOrd="0" presId="urn:microsoft.com/office/officeart/2005/8/layout/process1"/>
    <dgm:cxn modelId="{EAB3973F-F5FF-4726-BA12-D6C7CFC0A8E5}" type="presParOf" srcId="{08497675-40D0-4EE4-9622-42960C35C283}" destId="{6FC868EA-D449-4F7D-8C3E-DA13CEAE1F59}" srcOrd="1" destOrd="0" presId="urn:microsoft.com/office/officeart/2005/8/layout/process1"/>
    <dgm:cxn modelId="{9087AF47-9A0B-4153-8457-E71CE315C9D0}" type="presParOf" srcId="{6FC868EA-D449-4F7D-8C3E-DA13CEAE1F59}" destId="{4DD98F55-5419-4C19-9BBE-EF9807700CEB}" srcOrd="0" destOrd="0" presId="urn:microsoft.com/office/officeart/2005/8/layout/process1"/>
    <dgm:cxn modelId="{84E6217E-FBE5-4068-A9CA-189A07A6521E}" type="presParOf" srcId="{08497675-40D0-4EE4-9622-42960C35C283}" destId="{C2098E8A-F15E-4298-B04E-D88C1736260D}" srcOrd="2" destOrd="0" presId="urn:microsoft.com/office/officeart/2005/8/layout/process1"/>
    <dgm:cxn modelId="{2D2B918A-6A10-4224-8286-9968797EB238}" type="presParOf" srcId="{08497675-40D0-4EE4-9622-42960C35C283}" destId="{C0036A29-791E-442F-8AA9-F8B6A7584356}" srcOrd="3" destOrd="0" presId="urn:microsoft.com/office/officeart/2005/8/layout/process1"/>
    <dgm:cxn modelId="{37D5805A-B2B1-464E-85E0-0DF6FCC3FA07}" type="presParOf" srcId="{C0036A29-791E-442F-8AA9-F8B6A7584356}" destId="{56CF0E72-134D-4C94-9F02-F5DD4297AEBE}" srcOrd="0" destOrd="0" presId="urn:microsoft.com/office/officeart/2005/8/layout/process1"/>
    <dgm:cxn modelId="{C66DF703-298E-49B8-846F-AACE3BC07829}" type="presParOf" srcId="{08497675-40D0-4EE4-9622-42960C35C283}" destId="{7D44C98C-4B6F-42BD-A01F-5E07BB7DAAAB}" srcOrd="4" destOrd="0" presId="urn:microsoft.com/office/officeart/2005/8/layout/process1"/>
    <dgm:cxn modelId="{9A5735EC-62F3-40B6-BD6C-76C410336AFB}" type="presParOf" srcId="{08497675-40D0-4EE4-9622-42960C35C283}" destId="{A302359D-4663-4585-814B-C87CB8D9C398}" srcOrd="5" destOrd="0" presId="urn:microsoft.com/office/officeart/2005/8/layout/process1"/>
    <dgm:cxn modelId="{0610293C-D0BE-49C9-B567-18297CC0AB89}" type="presParOf" srcId="{A302359D-4663-4585-814B-C87CB8D9C398}" destId="{56084520-3C20-400B-B914-8A041F2B554E}" srcOrd="0" destOrd="0" presId="urn:microsoft.com/office/officeart/2005/8/layout/process1"/>
    <dgm:cxn modelId="{C1F19AA1-5463-4294-BDCA-76C36A759E1D}" type="presParOf" srcId="{08497675-40D0-4EE4-9622-42960C35C283}" destId="{81B0FC06-9AF7-41A6-B665-96E76F24D352}" srcOrd="6" destOrd="0" presId="urn:microsoft.com/office/officeart/2005/8/layout/process1"/>
    <dgm:cxn modelId="{3719229B-5664-4F9F-95FD-9541EDEAEA4A}" type="presParOf" srcId="{08497675-40D0-4EE4-9622-42960C35C283}" destId="{A519289F-7CA6-47C5-9EEE-A868073F15E1}" srcOrd="7" destOrd="0" presId="urn:microsoft.com/office/officeart/2005/8/layout/process1"/>
    <dgm:cxn modelId="{C9ED6819-1EA4-4116-BFD4-AABFCF817767}" type="presParOf" srcId="{A519289F-7CA6-47C5-9EEE-A868073F15E1}" destId="{C62572C8-3533-4A32-8FDB-75F202148169}" srcOrd="0" destOrd="0" presId="urn:microsoft.com/office/officeart/2005/8/layout/process1"/>
    <dgm:cxn modelId="{C652434E-8826-4436-9FC7-AA575F877DE8}" type="presParOf" srcId="{08497675-40D0-4EE4-9622-42960C35C283}" destId="{CA864C80-0525-43E1-8316-6AA978064A1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6362E-8C72-4940-9B9F-73DDB4781B18}">
      <dsp:nvSpPr>
        <dsp:cNvPr id="0" name=""/>
        <dsp:cNvSpPr/>
      </dsp:nvSpPr>
      <dsp:spPr>
        <a:xfrm>
          <a:off x="539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Opportunity</a:t>
          </a:r>
          <a:endParaRPr lang="en-GB" sz="2100" kern="1200"/>
        </a:p>
      </dsp:txBody>
      <dsp:txXfrm>
        <a:off x="34787" y="1826753"/>
        <a:ext cx="1613764" cy="944744"/>
      </dsp:txXfrm>
    </dsp:sp>
    <dsp:sp modelId="{6FC868EA-D449-4F7D-8C3E-DA13CEAE1F59}">
      <dsp:nvSpPr>
        <dsp:cNvPr id="0" name=""/>
        <dsp:cNvSpPr/>
      </dsp:nvSpPr>
      <dsp:spPr>
        <a:xfrm>
          <a:off x="1845198"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1845198" y="2174687"/>
        <a:ext cx="248206" cy="248875"/>
      </dsp:txXfrm>
    </dsp:sp>
    <dsp:sp modelId="{C2098E8A-F15E-4298-B04E-D88C1736260D}">
      <dsp:nvSpPr>
        <dsp:cNvPr id="0" name=""/>
        <dsp:cNvSpPr/>
      </dsp:nvSpPr>
      <dsp:spPr>
        <a:xfrm>
          <a:off x="2346962"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Quote</a:t>
          </a:r>
          <a:endParaRPr lang="en-GB" sz="2100" kern="1200"/>
        </a:p>
      </dsp:txBody>
      <dsp:txXfrm>
        <a:off x="2376354" y="1826753"/>
        <a:ext cx="1613764" cy="944744"/>
      </dsp:txXfrm>
    </dsp:sp>
    <dsp:sp modelId="{C0036A29-791E-442F-8AA9-F8B6A7584356}">
      <dsp:nvSpPr>
        <dsp:cNvPr id="0" name=""/>
        <dsp:cNvSpPr/>
      </dsp:nvSpPr>
      <dsp:spPr>
        <a:xfrm>
          <a:off x="4186765"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4186765" y="2174687"/>
        <a:ext cx="248206" cy="248875"/>
      </dsp:txXfrm>
    </dsp:sp>
    <dsp:sp modelId="{7D44C98C-4B6F-42BD-A01F-5E07BB7DAAAB}">
      <dsp:nvSpPr>
        <dsp:cNvPr id="0" name=""/>
        <dsp:cNvSpPr/>
      </dsp:nvSpPr>
      <dsp:spPr>
        <a:xfrm>
          <a:off x="4688530"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order</a:t>
          </a:r>
          <a:endParaRPr lang="en-GB" sz="2100" kern="1200"/>
        </a:p>
      </dsp:txBody>
      <dsp:txXfrm>
        <a:off x="4717922" y="1826753"/>
        <a:ext cx="1613764" cy="944744"/>
      </dsp:txXfrm>
    </dsp:sp>
    <dsp:sp modelId="{A302359D-4663-4585-814B-C87CB8D9C398}">
      <dsp:nvSpPr>
        <dsp:cNvPr id="0" name=""/>
        <dsp:cNvSpPr/>
      </dsp:nvSpPr>
      <dsp:spPr>
        <a:xfrm>
          <a:off x="6528333"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28333" y="2174687"/>
        <a:ext cx="248206" cy="248875"/>
      </dsp:txXfrm>
    </dsp:sp>
    <dsp:sp modelId="{81B0FC06-9AF7-41A6-B665-96E76F24D352}">
      <dsp:nvSpPr>
        <dsp:cNvPr id="0" name=""/>
        <dsp:cNvSpPr/>
      </dsp:nvSpPr>
      <dsp:spPr>
        <a:xfrm>
          <a:off x="7030097"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invoice</a:t>
          </a:r>
          <a:endParaRPr lang="en-GB" sz="2100" kern="1200"/>
        </a:p>
      </dsp:txBody>
      <dsp:txXfrm>
        <a:off x="7059489" y="1826753"/>
        <a:ext cx="1613764" cy="944744"/>
      </dsp:txXfrm>
    </dsp:sp>
    <dsp:sp modelId="{A519289F-7CA6-47C5-9EEE-A868073F15E1}">
      <dsp:nvSpPr>
        <dsp:cNvPr id="0" name=""/>
        <dsp:cNvSpPr/>
      </dsp:nvSpPr>
      <dsp:spPr>
        <a:xfrm>
          <a:off x="8869900"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8869900" y="2174687"/>
        <a:ext cx="248206" cy="248875"/>
      </dsp:txXfrm>
    </dsp:sp>
    <dsp:sp modelId="{CA864C80-0525-43E1-8316-6AA978064A18}">
      <dsp:nvSpPr>
        <dsp:cNvPr id="0" name=""/>
        <dsp:cNvSpPr/>
      </dsp:nvSpPr>
      <dsp:spPr>
        <a:xfrm>
          <a:off x="937166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(Return)</a:t>
          </a:r>
          <a:endParaRPr lang="en-GB" sz="2100" kern="1200"/>
        </a:p>
      </dsp:txBody>
      <dsp:txXfrm>
        <a:off x="9401057" y="1826753"/>
        <a:ext cx="1613764" cy="9447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4/15/2025 8:21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4/15/2025 8:20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4/15/2025 8:20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1663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1A3D-E54D-75F1-A39F-5C7C95F80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07335-FB55-E361-F0D6-F10F94A43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CDD95-3495-7B7F-E098-12F7EFAF6D1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BA4B37-71E7-CCF1-36F9-8270BAD02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203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42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F6394-DD6C-2121-9ED5-65A9FDB84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D0EA5-9995-49A0-97E4-898E8832A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231DA-1805-6D2C-8AC3-327801EB0F3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FC13D7E8-05EF-7A25-4F13-C3211B4ADA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8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6B0CE-4789-1A00-EA8A-B7F003BE7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49706-9DE4-5881-F3D3-36CAF3E5E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BFB8F-9365-D274-1F66-0C65E3D70C6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F567029-DAD6-977D-D253-C9EB8D01C9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11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6993-B13F-7F0C-7D11-C1E60FD38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2ED23-847C-E104-01FC-866D87E69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1F55D-3CA2-BAAC-6693-E308E9809150}"/>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CA658D8E-15A5-7C71-8434-787742D57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82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9697-7C9D-7D57-6C6C-FB54E2FFD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69F5C-2DE6-BE24-1F45-A319A6082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66628-BB95-8085-DE7F-7E34AB0A0B9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854E17-A93D-4C03-4CAD-575FC5F0F9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3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70D5-0473-4EF4-F4EE-12410691C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2D4D-202E-345D-81B5-37B340225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AD65D-1F09-F761-A75C-F3234711F2B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A2507D08-40A2-261F-496A-168B33E70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715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B55A-C135-8C26-5EE7-7D18CE954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AC834-920D-5B16-1D37-378F36B1E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305FA-C9D8-B234-83EB-6C25C2A5ED0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941331-CE94-68F6-A028-37A1F536D8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59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601E-2364-EEF8-3D06-C1F40D9C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41530-D310-0C95-4110-DC3A11E16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FC400-CF32-5C8A-6A60-74A8E246C42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9EE16A5-7E09-B299-E748-F7D1E1FF2A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64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45F0-E4DB-576F-D170-9C640196F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0A446-AD54-E4FF-66A9-1C3C364AB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01FA9-48A2-57E8-BABC-DBF277ECF8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1A3E9E2-D4A5-AF1C-1FE4-DF7F0AF990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24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This slice shows </a:t>
            </a:r>
            <a:r>
              <a:rPr lang="da-DK" err="1"/>
              <a:t>where</a:t>
            </a:r>
            <a:r>
              <a:rPr lang="da-DK"/>
              <a:t> Power BI, Data Analysis, and Excel fit </a:t>
            </a:r>
            <a:r>
              <a:rPr lang="da-DK" err="1"/>
              <a:t>into</a:t>
            </a:r>
            <a:r>
              <a:rPr lang="da-DK"/>
              <a:t> the </a:t>
            </a:r>
            <a:r>
              <a:rPr lang="da-DK" err="1"/>
              <a:t>analytics</a:t>
            </a:r>
            <a:r>
              <a:rPr lang="da-DK"/>
              <a:t> story</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15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D124-0AB3-F56E-BD8E-9094675C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1808B-9135-EB7E-1DDC-5B2160BE4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410EB-6D5D-B18A-CDBA-1107A7728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C598AB-1D4E-4C5E-8238-E4AC6FC9E4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64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1485-8A4C-B2E9-151D-BFCE06E52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6DC4F-4CAE-D6AC-C0C4-3164C8E5D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F4EA2-78D9-E696-F7E8-A28DA44503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5B6E3B-5D3C-94A9-F653-03D6F237E5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9244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52FC0-1ACF-E562-98A0-A4B25A8AB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652A9-7635-6814-418A-8017C5E5C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9BE0F-B2D7-07F7-3043-34845F7645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3C0314-DA8C-BE13-9DCD-8DE9C79262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9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8DB9-AD53-E89A-A9FC-889BF5AB5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06F5E-57B1-0B38-1B75-AE4410649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0F05A-BFCB-2BA2-BB12-54DCCB4DAF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7D661B9-4B1D-85B8-100C-C63A1147A3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75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90EE-E014-D0CD-7420-8899ADF1D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345C-60DF-E131-4B94-51E258756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627E9-5B20-65CC-B1D4-AA38B510BDA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FC180E5-3D4A-6B50-ECC4-109104ADDBE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56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8B94-1C1D-F6BA-C141-F2AF491C4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CAF8F-6CE7-FE97-C76D-000ECECF6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8C469-A32C-299E-909D-69E47F93E4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3E131B4-05C3-99A7-F0FD-08A6310EDBF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745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03C56-CBE0-3204-2816-1E9B1D1AC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72D51-EFF5-6376-ECCB-618C27510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1960E-94BA-A9C7-8E9A-1CCD0E57B4A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3B2ADD-1124-E895-0271-F26831423C3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4761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09C7-C785-A008-1C09-415F0EB33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AB338-E27D-57D4-BF86-E60B3A9B4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E1D6-4F8A-3796-085F-68DD3A76C93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F3AA4-37D1-2F87-4860-D35247ECDD1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46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Aged Accounts Receivable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1752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Sales Order Performance Analysis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089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96C79-65D6-512D-5A2D-04B123C51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4698F-E638-ED33-26AF-5388D78A7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92CE9-D4F0-FDF1-C742-63AFCB3DF11C}"/>
              </a:ext>
            </a:extLst>
          </p:cNvPr>
          <p:cNvSpPr>
            <a:spLocks noGrp="1"/>
          </p:cNvSpPr>
          <p:nvPr>
            <p:ph type="body" idx="1"/>
          </p:nvPr>
        </p:nvSpPr>
        <p:spPr/>
        <p:txBody>
          <a:bodyPr/>
          <a:lstStyle/>
          <a:p>
            <a:r>
              <a:rPr lang="en-US" sz="1200" b="1">
                <a:effectLst/>
                <a:latin typeface="Aptos" panose="020B0004020202020204" pitchFamily="34" charset="0"/>
                <a:ea typeface="Aptos" panose="020B0004020202020204" pitchFamily="34" charset="0"/>
                <a:cs typeface="Aptos" panose="020B0004020202020204" pitchFamily="34" charset="0"/>
              </a:rPr>
              <a:t>Improved Data Analysis</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Week over Week analysis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element counts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Tooltips</a:t>
            </a:r>
          </a:p>
          <a:p>
            <a:r>
              <a:rPr lang="en-US" sz="1200">
                <a:effectLst/>
                <a:latin typeface="Aptos" panose="020B0004020202020204" pitchFamily="34" charset="0"/>
                <a:ea typeface="Aptos" panose="020B0004020202020204" pitchFamily="34" charset="0"/>
                <a:cs typeface="Aptos" panose="020B0004020202020204" pitchFamily="34" charset="0"/>
              </a:rPr>
              <a:t> </a:t>
            </a:r>
          </a:p>
          <a:p>
            <a:r>
              <a:rPr lang="en-US" sz="1200" b="1">
                <a:effectLst/>
                <a:latin typeface="Aptos" panose="020B0004020202020204" pitchFamily="34" charset="0"/>
                <a:ea typeface="Aptos" panose="020B0004020202020204" pitchFamily="34" charset="0"/>
                <a:cs typeface="Aptos" panose="020B0004020202020204" pitchFamily="34" charset="0"/>
              </a:rPr>
              <a:t>Improved Document Reporting</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sections in Word layouts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conditional formatting in Word layouts</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pPr>
              <a:spcBef>
                <a:spcPct val="20000"/>
              </a:spcBef>
            </a:pPr>
            <a:r>
              <a:rPr lang="en-US"/>
              <a:t>Searching for all </a:t>
            </a:r>
            <a:r>
              <a:rPr lang="en-US" b="1"/>
              <a:t>words</a:t>
            </a:r>
            <a:r>
              <a:rPr lang="en-US"/>
              <a:t> rather than any substring</a:t>
            </a:r>
          </a:p>
          <a:p>
            <a:pPr>
              <a:spcBef>
                <a:spcPct val="20000"/>
              </a:spcBef>
            </a:pPr>
            <a:r>
              <a:rPr lang="en-US"/>
              <a:t>Significantly faster sear</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endParaRPr lang="LID4096"/>
          </a:p>
        </p:txBody>
      </p:sp>
      <p:sp>
        <p:nvSpPr>
          <p:cNvPr id="4" name="Slide Number Placeholder 3">
            <a:extLst>
              <a:ext uri="{FF2B5EF4-FFF2-40B4-BE49-F238E27FC236}">
                <a16:creationId xmlns:a16="http://schemas.microsoft.com/office/drawing/2014/main" id="{DB211024-6A6E-7F53-1686-42B4F6D371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63D1-50B2-403A-8260-CE3A8429C896}"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0808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3900"/>
              </a:lnSpc>
              <a:buNone/>
            </a:pPr>
            <a:r>
              <a:rPr lang="en-GB" sz="1800" b="0" i="0" u="none" strike="noStrike">
                <a:solidFill>
                  <a:srgbClr val="000000"/>
                </a:solidFill>
                <a:effectLst/>
                <a:latin typeface="Segoe UI" panose="020B0502040204020203" pitchFamily="34" charset="0"/>
              </a:rPr>
              <a:t>Back in 2023 release wave 2 we launched the </a:t>
            </a:r>
            <a:r>
              <a:rPr lang="en-GB" sz="1800" b="1" i="0" u="none" strike="noStrike">
                <a:solidFill>
                  <a:srgbClr val="000000"/>
                </a:solidFill>
                <a:effectLst/>
                <a:latin typeface="Segoe UI" panose="020B0502040204020203" pitchFamily="34" charset="0"/>
              </a:rPr>
              <a:t>ability to analyse data on list pages</a:t>
            </a:r>
          </a:p>
          <a:p>
            <a:pPr algn="l" rtl="0" fontAlgn="base">
              <a:lnSpc>
                <a:spcPts val="3900"/>
              </a:lnSpc>
              <a:buNone/>
            </a:pPr>
            <a:endParaRPr lang="en-GB" sz="1800" b="1" i="0" u="none" strike="noStrike">
              <a:solidFill>
                <a:srgbClr val="000000"/>
              </a:solidFill>
              <a:effectLst/>
              <a:latin typeface="Segoe UI" panose="020B0502040204020203" pitchFamily="34" charset="0"/>
            </a:endParaRPr>
          </a:p>
          <a:p>
            <a:pPr algn="l" rtl="0" fontAlgn="base">
              <a:lnSpc>
                <a:spcPts val="3900"/>
              </a:lnSpc>
              <a:buNone/>
            </a:pPr>
            <a:r>
              <a:rPr lang="en-GB" sz="1800" b="1" i="0" u="none" strike="noStrike">
                <a:solidFill>
                  <a:srgbClr val="000000"/>
                </a:solidFill>
                <a:effectLst/>
                <a:latin typeface="Segoe UI" panose="020B0502040204020203" pitchFamily="34" charset="0"/>
              </a:rPr>
              <a:t>With this you could quickly extract insights</a:t>
            </a:r>
            <a:r>
              <a:rPr lang="en-GB" sz="1800" b="0" i="0" u="none" strike="noStrike">
                <a:solidFill>
                  <a:srgbClr val="000000"/>
                </a:solidFill>
                <a:effectLst/>
                <a:latin typeface="Segoe UI" panose="020B0502040204020203" pitchFamily="34" charset="0"/>
              </a:rPr>
              <a:t> from your data directly in Business Central with </a:t>
            </a:r>
            <a:r>
              <a:rPr lang="en-GB" sz="1800" b="1" i="0" u="none" strike="noStrike">
                <a:solidFill>
                  <a:srgbClr val="000000"/>
                </a:solidFill>
                <a:effectLst/>
                <a:latin typeface="Segoe UI" panose="020B0502040204020203" pitchFamily="34" charset="0"/>
              </a:rPr>
              <a:t>no need to involve developers</a:t>
            </a:r>
            <a:r>
              <a:rPr lang="en-GB" sz="1800" b="0" i="0" u="none" strike="noStrike">
                <a:solidFill>
                  <a:srgbClr val="000000"/>
                </a:solidFill>
                <a:effectLst/>
                <a:latin typeface="Segoe UI" panose="020B0502040204020203" pitchFamily="34" charset="0"/>
              </a:rPr>
              <a:t>.</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None/>
            </a:pPr>
            <a:r>
              <a:rPr lang="en-GB" sz="1800" b="0" i="0">
                <a:solidFill>
                  <a:srgbClr val="000000"/>
                </a:solidFill>
                <a:effectLst/>
                <a:latin typeface="Segoe UI" panose="020B0502040204020203" pitchFamily="34" charset="0"/>
              </a:rPr>
              <a:t>​</a:t>
            </a:r>
          </a:p>
          <a:p>
            <a:pPr algn="l" rtl="0" fontAlgn="base">
              <a:lnSpc>
                <a:spcPts val="3900"/>
              </a:lnSpc>
              <a:buNone/>
            </a:pPr>
            <a:r>
              <a:rPr lang="en-GB" sz="1800" b="0" i="0">
                <a:solidFill>
                  <a:srgbClr val="000000"/>
                </a:solidFill>
                <a:effectLst/>
                <a:latin typeface="Segoe UI" panose="020B0502040204020203" pitchFamily="34" charset="0"/>
              </a:rPr>
              <a:t>For instance, you could</a:t>
            </a:r>
            <a:r>
              <a:rPr lang="en-GB" sz="1800" b="0" i="0" u="none" strike="noStrike">
                <a:solidFill>
                  <a:srgbClr val="000000"/>
                </a:solidFill>
                <a:effectLst/>
                <a:latin typeface="Segoe UI" panose="020B0502040204020203" pitchFamily="34" charset="0"/>
              </a:rPr>
              <a:t> </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Pick columns</a:t>
            </a:r>
            <a:r>
              <a:rPr lang="en-GB" sz="1800" b="0" i="0" u="none" strike="noStrike">
                <a:solidFill>
                  <a:srgbClr val="000000"/>
                </a:solidFill>
                <a:effectLst/>
                <a:latin typeface="Segoe UI" panose="020B0502040204020203" pitchFamily="34" charset="0"/>
              </a:rPr>
              <a:t>, reorder them</a:t>
            </a: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Set additional data </a:t>
            </a:r>
            <a:r>
              <a:rPr lang="en-GB" sz="1800" b="1" i="0" u="none" strike="noStrike">
                <a:solidFill>
                  <a:srgbClr val="000000"/>
                </a:solidFill>
                <a:effectLst/>
                <a:latin typeface="Segoe UI" panose="020B0502040204020203" pitchFamily="34" charset="0"/>
              </a:rPr>
              <a:t>filters</a:t>
            </a:r>
            <a:r>
              <a:rPr lang="en-US" sz="1800"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Group and pivot</a:t>
            </a:r>
            <a:r>
              <a:rPr lang="en-US" sz="1800" b="0" i="0">
                <a:solidFill>
                  <a:srgbClr val="000000"/>
                </a:solidFill>
                <a:effectLst/>
                <a:latin typeface="Segoe UI" panose="020B0502040204020203" pitchFamily="34" charset="0"/>
              </a:rPr>
              <a:t>​</a:t>
            </a:r>
            <a:endParaRPr lang="en-US" sz="1200"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US" sz="1200" b="0" i="0">
                <a:solidFill>
                  <a:srgbClr val="000000"/>
                </a:solidFill>
                <a:effectLst/>
                <a:latin typeface="Arial" panose="020B0604020202020204" pitchFamily="34" charset="0"/>
              </a:rPr>
              <a:t> </a:t>
            </a:r>
            <a:r>
              <a:rPr lang="en-GB" sz="1800" b="1" i="0" u="none" strike="noStrike">
                <a:solidFill>
                  <a:srgbClr val="000000"/>
                </a:solidFill>
                <a:effectLst/>
                <a:latin typeface="Segoe UI" panose="020B0502040204020203" pitchFamily="34" charset="0"/>
              </a:rPr>
              <a:t>Save your analysis</a:t>
            </a:r>
            <a:r>
              <a:rPr lang="en-GB" sz="1800" b="0" i="0" u="none" strike="noStrike">
                <a:solidFill>
                  <a:srgbClr val="000000"/>
                </a:solidFill>
                <a:effectLst/>
                <a:latin typeface="Segoe UI" panose="020B0502040204020203" pitchFamily="34" charset="0"/>
              </a:rPr>
              <a:t> for repetitive use. </a:t>
            </a:r>
            <a:endParaRPr lang="en-US" b="0" i="0">
              <a:solidFill>
                <a:srgbClr val="000000"/>
              </a:solidFill>
              <a:effectLst/>
              <a:latin typeface="Segoe UI" panose="020B0502040204020203" pitchFamily="34" charset="0"/>
            </a:endParaRPr>
          </a:p>
          <a:p>
            <a:endParaRPr lang="en-US"/>
          </a:p>
          <a:p>
            <a:r>
              <a:rPr lang="en-US"/>
              <a:t>CLICK: This has been a </a:t>
            </a:r>
            <a:r>
              <a:rPr lang="en-US" b="1"/>
              <a:t>great success</a:t>
            </a:r>
            <a:r>
              <a:rPr lang="en-US"/>
              <a:t>, including the later added </a:t>
            </a:r>
            <a:r>
              <a:rPr lang="en-US" b="1"/>
              <a:t>Copilot NL Analysis Assist </a:t>
            </a:r>
            <a:r>
              <a:rPr lang="en-US"/>
              <a:t>ability</a:t>
            </a:r>
          </a:p>
          <a:p>
            <a:endParaRPr lang="en-US"/>
          </a:p>
          <a:p>
            <a:r>
              <a:rPr lang="en-US"/>
              <a:t>CLICK: But a </a:t>
            </a:r>
            <a:r>
              <a:rPr lang="en-US" b="1"/>
              <a:t>challenge</a:t>
            </a:r>
            <a:r>
              <a:rPr lang="en-US"/>
              <a:t> has been analyzing more </a:t>
            </a:r>
            <a:r>
              <a:rPr lang="en-US" b="1"/>
              <a:t>complex cross-entity data relationships </a:t>
            </a:r>
            <a:r>
              <a:rPr lang="en-US" b="0"/>
              <a:t>– which still has required </a:t>
            </a:r>
            <a:r>
              <a:rPr lang="en-US" b="1"/>
              <a:t>developers creating queries</a:t>
            </a:r>
          </a:p>
          <a:p>
            <a:endParaRPr lang="en-US" b="0"/>
          </a:p>
          <a:p>
            <a:r>
              <a:rPr lang="en-US" b="0"/>
              <a:t>We are </a:t>
            </a:r>
            <a:r>
              <a:rPr lang="en-US" b="1"/>
              <a:t>super excited </a:t>
            </a:r>
            <a:r>
              <a:rPr lang="en-US" b="0"/>
              <a:t>that we have now </a:t>
            </a:r>
            <a:r>
              <a:rPr lang="en-US" b="1"/>
              <a:t>empowered users </a:t>
            </a:r>
            <a:r>
              <a:rPr lang="en-US" b="0"/>
              <a:t>even more, </a:t>
            </a:r>
            <a:r>
              <a:rPr lang="en-US" b="1"/>
              <a:t>addressing exactly this</a:t>
            </a:r>
            <a:r>
              <a:rPr lang="en-US" b="0"/>
              <a:t>!</a:t>
            </a:r>
          </a:p>
          <a:p>
            <a:endParaRPr lang="en-US" b="0"/>
          </a:p>
          <a:p>
            <a:r>
              <a:rPr lang="en-US" b="0"/>
              <a:t>Blanca, can you tell us more?</a:t>
            </a:r>
          </a:p>
        </p:txBody>
      </p:sp>
      <p:sp>
        <p:nvSpPr>
          <p:cNvPr id="4" name="Slide Number Placeholder 3"/>
          <p:cNvSpPr>
            <a:spLocks noGrp="1"/>
          </p:cNvSpPr>
          <p:nvPr>
            <p:ph type="sldNum" sz="quarter" idx="5"/>
          </p:nvPr>
        </p:nvSpPr>
        <p:spPr/>
        <p:txBody>
          <a:bodyPr/>
          <a:lstStyle/>
          <a:p>
            <a:fld id="{D1197057-FB2C-41F9-9329-4701B60A726B}" type="slidenum">
              <a:rPr lang="en-DK" smtClean="0"/>
              <a:t>69</a:t>
            </a:fld>
            <a:endParaRPr lang="en-DK"/>
          </a:p>
        </p:txBody>
      </p:sp>
    </p:spTree>
    <p:extLst>
      <p:ext uri="{BB962C8B-B14F-4D97-AF65-F5344CB8AC3E}">
        <p14:creationId xmlns:p14="http://schemas.microsoft.com/office/powerpoint/2010/main" val="42593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effectLst/>
            </a:endParaRPr>
          </a:p>
          <a:p>
            <a:pPr marL="742950" lvl="1" indent="-285750" rtl="0">
              <a:spcAft>
                <a:spcPts val="800"/>
              </a:spcAft>
              <a:buFont typeface="Arial" panose="020B0604020202020204" pitchFamily="34" charset="0"/>
              <a:buChar char="•"/>
            </a:pPr>
            <a:r>
              <a:rPr lang="en-US">
                <a:effectLst/>
              </a:rPr>
              <a:t>Builds on the already existing Analysis View capability, and allows users to include additional related data sources without having to write code.</a:t>
            </a:r>
          </a:p>
          <a:p>
            <a:pPr marL="742950" lvl="1" indent="-285750" rtl="0">
              <a:spcAft>
                <a:spcPts val="800"/>
              </a:spcAft>
              <a:buFont typeface="Arial" panose="020B0604020202020204" pitchFamily="34" charset="0"/>
              <a:buChar char="•"/>
            </a:pPr>
            <a:r>
              <a:rPr lang="en-US">
                <a:effectLst/>
              </a:rPr>
              <a:t>Self-service on creating complex datasets and analyzing them </a:t>
            </a:r>
          </a:p>
          <a:p>
            <a:pPr marL="742950" lvl="1" indent="-285750" rtl="0">
              <a:spcAft>
                <a:spcPts val="800"/>
              </a:spcAft>
              <a:buFont typeface="Arial" panose="020B0604020202020204" pitchFamily="34" charset="0"/>
              <a:buChar char="•"/>
            </a:pPr>
            <a:r>
              <a:rPr lang="en-US">
                <a:effectLst/>
              </a:rPr>
              <a:t>Planned to come 26.2, could still change (i.e., when done)</a:t>
            </a:r>
          </a:p>
        </p:txBody>
      </p:sp>
      <p:sp>
        <p:nvSpPr>
          <p:cNvPr id="4" name="Slide Number Placeholder 3"/>
          <p:cNvSpPr>
            <a:spLocks noGrp="1"/>
          </p:cNvSpPr>
          <p:nvPr>
            <p:ph type="sldNum" sz="quarter" idx="5"/>
          </p:nvPr>
        </p:nvSpPr>
        <p:spPr/>
        <p:txBody>
          <a:bodyPr/>
          <a:lstStyle/>
          <a:p>
            <a:fld id="{D1197057-FB2C-41F9-9329-4701B60A726B}" type="slidenum">
              <a:rPr lang="en-DK" smtClean="0"/>
              <a:t>70</a:t>
            </a:fld>
            <a:endParaRPr lang="en-DK"/>
          </a:p>
        </p:txBody>
      </p:sp>
    </p:spTree>
    <p:extLst>
      <p:ext uri="{BB962C8B-B14F-4D97-AF65-F5344CB8AC3E}">
        <p14:creationId xmlns:p14="http://schemas.microsoft.com/office/powerpoint/2010/main" val="174000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1197057-FB2C-41F9-9329-4701B60A726B}" type="slidenum">
              <a:rPr lang="en-DK" smtClean="0"/>
              <a:t>71</a:t>
            </a:fld>
            <a:endParaRPr lang="en-DK"/>
          </a:p>
        </p:txBody>
      </p:sp>
    </p:spTree>
    <p:extLst>
      <p:ext uri="{BB962C8B-B14F-4D97-AF65-F5344CB8AC3E}">
        <p14:creationId xmlns:p14="http://schemas.microsoft.com/office/powerpoint/2010/main" val="2174353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85C8-A851-1000-AA27-ED61F76AA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24970-11A9-2865-C34A-6E60011A1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F8CF9-B75A-D351-9A0A-06B66357D2A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a:extLst>
              <a:ext uri="{FF2B5EF4-FFF2-40B4-BE49-F238E27FC236}">
                <a16:creationId xmlns:a16="http://schemas.microsoft.com/office/drawing/2014/main" id="{0888FC22-1BCA-07E5-6EF8-C384EEFDB91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7756E20-E15E-FB7A-64FB-5A8BFE72AC3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94D6FD3-3161-944E-043B-4185993627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14DC825-FCBE-610C-1B51-0073D7198BE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47393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C0C0-D817-8C7B-6F29-55E50B77E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AFF82-EB19-C80E-3C87-BBABE198C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8E10B7-8718-76ED-6B24-204D3EB7B9E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0E000E7-AAAD-E7C8-BBA3-2678D404D71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3731AB-D4EA-C8A2-063D-6BD57B4B7E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752081-E64E-EA52-0BEA-D4BBF7224DC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8:20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6E4DD5-AE28-A390-D643-8BD0D917E2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684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DDEE-B175-0F63-687E-44A6D902F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3C7F8-0A61-1589-E51B-F30DC887B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75044-824A-A810-8D4A-A006054450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Aptos" panose="020B0004020202020204" pitchFamily="34" charset="0"/>
                <a:ea typeface="Aptos" panose="020B0004020202020204" pitchFamily="34" charset="0"/>
                <a:cs typeface="Arial" panose="020B0604020202020204" pitchFamily="34" charset="0"/>
              </a:rPr>
              <a:t>Note: Need relevant icons to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ptos" panose="020B0004020202020204" pitchFamily="34" charset="0"/>
                <a:ea typeface="Aptos" panose="020B0004020202020204" pitchFamily="34" charset="0"/>
                <a:cs typeface="Arial" panose="020B0604020202020204" pitchFamily="34" charset="0"/>
              </a:rPr>
              <a:t>We are also releasing several new capabilities within the Customer Service workspace to improve agent productivity, including enhancements to inbox, conversation panels and timelines, better collaboration through Microsoft Teams, and integrated diagnostics for administrators.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FFFFFF"/>
              </a:solidFill>
              <a:effectLst/>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Segoe UI"/>
                <a:cs typeface="Segoe UI"/>
              </a:rPr>
              <a:t>[Talking head]</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With the new capabilities we’ve added and are continuing to add, </a:t>
            </a:r>
            <a:r>
              <a:rPr lang="en-US" sz="1200" b="1">
                <a:effectLst/>
                <a:latin typeface="Aptos" panose="020B0004020202020204" pitchFamily="34" charset="0"/>
                <a:ea typeface="Aptos" panose="020B0004020202020204" pitchFamily="34" charset="0"/>
                <a:cs typeface="Arial" panose="020B0604020202020204" pitchFamily="34" charset="0"/>
              </a:rPr>
              <a:t>now</a:t>
            </a:r>
            <a:r>
              <a:rPr lang="en-US" sz="1200">
                <a:effectLst/>
                <a:latin typeface="Aptos" panose="020B0004020202020204" pitchFamily="34" charset="0"/>
                <a:ea typeface="Aptos" panose="020B0004020202020204" pitchFamily="34" charset="0"/>
                <a:cs typeface="Arial" panose="020B0604020202020204" pitchFamily="34" charset="0"/>
              </a:rPr>
              <a:t> is the perfect time to take your service efforts to the next level.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To see some of these features in action, let's turn it over to Pulkita, who will showcase them through the lens of one of our customers, NatWest.</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Pulkita, take it away! </a:t>
            </a:r>
            <a:r>
              <a:rPr lang="en-US" sz="1200">
                <a:effectLst/>
                <a:latin typeface="Segoe UI Emoji" panose="020B0502040204020203" pitchFamily="34" charset="0"/>
                <a:ea typeface="Aptos" panose="020B0004020202020204" pitchFamily="34" charset="0"/>
                <a:cs typeface="Segoe UI Emoji" panose="020B0502040204020203" pitchFamily="34" charset="0"/>
              </a:rPr>
              <a:t>🚀</a:t>
            </a:r>
            <a:endParaRPr lang="en-US" sz="12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E5EE6E7-00A1-E7A7-9E7B-E19A3F78AB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FBA06-2471-41E2-BED0-7D776F053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1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6FA-0333-24AB-0976-7356D2B2A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5BF18-DC36-BDDF-36EC-C89BE02B6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346C3-8A01-400F-F7D5-DCF53E0A99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8FA742-C08D-B4F8-CBE2-440791932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327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4FB8B-1189-94A0-77BF-2550BB4C9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E1B0F-426C-30FF-043A-0DB130F23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4C9EB-A502-F24A-A378-23715931AB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9426F78-445A-7725-9FEA-B60B043E889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030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39F1-501F-D8B3-4F96-C8747033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58356-C64B-ED6B-E244-DB0071BDD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7231A-5BE7-4464-0568-D9AC013B2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28AD17B-BFBB-0FD3-B848-CAB281DF65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21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Reworked to show Expected Capacity Need for both Machine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and Work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Centers</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Details by Source No and Production Order No. </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11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91BB-4F1C-D1BF-6D13-DC6ABC445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30698-4F9A-F330-FC87-DD7A6EB2C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18EA0-7B43-B789-30CE-B9092B58A60B}"/>
              </a:ext>
            </a:extLst>
          </p:cNvPr>
          <p:cNvSpPr>
            <a:spLocks noGrp="1"/>
          </p:cNvSpPr>
          <p:nvPr>
            <p:ph type="body" idx="1"/>
          </p:nvPr>
        </p:nvSpPr>
        <p:spPr/>
        <p:txBody>
          <a:bodyPr/>
          <a:lstStyle/>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Focused on Actual vs. Expected Costs for Finished Production orders. </a:t>
            </a:r>
          </a:p>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Total cost broken down by cost type ( Material, Capacity, Overhead etc. )</a:t>
            </a:r>
            <a:endParaRPr lang="en-GB"/>
          </a:p>
          <a:p>
            <a:endParaRPr lang="en-GB"/>
          </a:p>
        </p:txBody>
      </p:sp>
      <p:sp>
        <p:nvSpPr>
          <p:cNvPr id="4" name="Slide Number Placeholder 3">
            <a:extLst>
              <a:ext uri="{FF2B5EF4-FFF2-40B4-BE49-F238E27FC236}">
                <a16:creationId xmlns:a16="http://schemas.microsoft.com/office/drawing/2014/main" id="{443C1D65-436E-247B-43F1-EB00FF00B3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302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Same as above, but with additional scrap measures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724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53.emf"/></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Master" Target="../slideMasters/slideMaster3.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DEED7AF7-37A3-0E96-2ED9-116362078CF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0027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572438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30502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360396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63653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8279729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3778486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381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5904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1567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77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5658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752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832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01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35722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977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7053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610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67021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40728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47254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756869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75669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81619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911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367339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96943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93156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889265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21681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4279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4984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8308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0425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84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10548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9481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552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6112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54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22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78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34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71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DeckTitleSlide-BAP">
    <p:spTree>
      <p:nvGrpSpPr>
        <p:cNvPr id="1" name=""/>
        <p:cNvGrpSpPr/>
        <p:nvPr/>
      </p:nvGrpSpPr>
      <p:grpSpPr>
        <a:xfrm>
          <a:off x="0" y="0"/>
          <a:ext cx="0" cy="0"/>
          <a:chOff x="0" y="0"/>
          <a:chExt cx="0" cy="0"/>
        </a:xfrm>
      </p:grpSpPr>
      <p:pic>
        <p:nvPicPr>
          <p:cNvPr id="2" name="Picture 1" descr="A colorful wavy paper on a black background&#10;&#10;Description automatically generated">
            <a:extLst>
              <a:ext uri="{FF2B5EF4-FFF2-40B4-BE49-F238E27FC236}">
                <a16:creationId xmlns:a16="http://schemas.microsoft.com/office/drawing/2014/main" id="{E45A4182-98DC-AE2F-8592-5525322A97EA}"/>
              </a:ext>
            </a:extLst>
          </p:cNvPr>
          <p:cNvPicPr>
            <a:picLocks noChangeAspect="1"/>
          </p:cNvPicPr>
          <p:nvPr userDrawn="1"/>
        </p:nvPicPr>
        <p:blipFill rotWithShape="1">
          <a:blip r:embed="rId2"/>
          <a:srcRect l="37631" r="25951"/>
          <a:stretch/>
        </p:blipFill>
        <p:spPr>
          <a:xfrm>
            <a:off x="7751928" y="0"/>
            <a:ext cx="4440072"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n-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12653650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ckTitleSlide-BA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D8771-D57F-5832-A716-50848DFEFC79}"/>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280637550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_DeckTitleSlide-BA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3" name="Picture 2" descr="A picture containing graphics, font, screenshot, text&#10;&#10;Description automatically generated">
            <a:extLst>
              <a:ext uri="{FF2B5EF4-FFF2-40B4-BE49-F238E27FC236}">
                <a16:creationId xmlns:a16="http://schemas.microsoft.com/office/drawing/2014/main" id="{2B53DFDB-ED07-19DE-F5AB-A3D911B2C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53" y="354124"/>
            <a:ext cx="2079015" cy="914400"/>
          </a:xfrm>
          <a:prstGeom prst="rect">
            <a:avLst/>
          </a:prstGeom>
        </p:spPr>
      </p:pic>
    </p:spTree>
    <p:extLst>
      <p:ext uri="{BB962C8B-B14F-4D97-AF65-F5344CB8AC3E}">
        <p14:creationId xmlns:p14="http://schemas.microsoft.com/office/powerpoint/2010/main" val="32420807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BAP">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535E05-A5A7-93BD-0FCF-C0A058B6B0E9}"/>
              </a:ext>
            </a:extLst>
          </p:cNvPr>
          <p:cNvSpPr>
            <a:spLocks noGrp="1"/>
          </p:cNvSpPr>
          <p:nvPr>
            <p:ph type="body" sz="quarter" idx="13" hasCustomPrompt="1"/>
          </p:nvPr>
        </p:nvSpPr>
        <p:spPr>
          <a:xfrm>
            <a:off x="783772" y="2841625"/>
            <a:ext cx="3635827" cy="1143000"/>
          </a:xfrm>
          <a:prstGeom prst="rect">
            <a:avLst/>
          </a:prstGeom>
        </p:spPr>
        <p:txBody>
          <a:bodyPr lIns="0" tIns="0" rIns="0" bIns="0" anchor="ctr"/>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Agenda</a:t>
            </a:r>
          </a:p>
        </p:txBody>
      </p:sp>
      <p:sp>
        <p:nvSpPr>
          <p:cNvPr id="8" name="Text Placeholder 3">
            <a:extLst>
              <a:ext uri="{FF2B5EF4-FFF2-40B4-BE49-F238E27FC236}">
                <a16:creationId xmlns:a16="http://schemas.microsoft.com/office/drawing/2014/main" id="{ED9472F5-A469-7E41-4CDF-07CE747061DF}"/>
              </a:ext>
            </a:extLst>
          </p:cNvPr>
          <p:cNvSpPr>
            <a:spLocks noGrp="1"/>
          </p:cNvSpPr>
          <p:nvPr>
            <p:ph type="body" sz="quarter" idx="15" hasCustomPrompt="1"/>
          </p:nvPr>
        </p:nvSpPr>
        <p:spPr>
          <a:xfrm>
            <a:off x="7172632" y="1505516"/>
            <a:ext cx="4267200" cy="296889"/>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1</a:t>
            </a:r>
          </a:p>
        </p:txBody>
      </p:sp>
      <p:sp>
        <p:nvSpPr>
          <p:cNvPr id="9" name="Text Placeholder 3">
            <a:extLst>
              <a:ext uri="{FF2B5EF4-FFF2-40B4-BE49-F238E27FC236}">
                <a16:creationId xmlns:a16="http://schemas.microsoft.com/office/drawing/2014/main" id="{BD9EB8D1-59CE-F71D-A285-86323C101738}"/>
              </a:ext>
            </a:extLst>
          </p:cNvPr>
          <p:cNvSpPr>
            <a:spLocks noGrp="1"/>
          </p:cNvSpPr>
          <p:nvPr>
            <p:ph type="body" sz="quarter" idx="16" hasCustomPrompt="1"/>
          </p:nvPr>
        </p:nvSpPr>
        <p:spPr>
          <a:xfrm>
            <a:off x="7172632" y="1937798"/>
            <a:ext cx="4267200" cy="292578"/>
          </a:xfrm>
          <a:prstGeom prst="rect">
            <a:avLst/>
          </a:prstGeom>
        </p:spPr>
        <p:txBody>
          <a:bodyPr lIns="0" tIns="0" rIns="0" bIns="0" anchor="t"/>
          <a:lstStyle>
            <a:lvl1pPr marL="0" indent="0">
              <a:lnSpc>
                <a:spcPct val="120000"/>
              </a:lnSpc>
              <a:spcBef>
                <a:spcPts val="0"/>
              </a:spcBef>
              <a:buNone/>
              <a:defRPr sz="1400" b="0" i="0" spc="0" baseline="0">
                <a:solidFill>
                  <a:schemeClr val="bg2">
                    <a:lumMod val="50000"/>
                    <a:lumOff val="50000"/>
                  </a:schemeClr>
                </a:solidFill>
                <a:latin typeface="Segoe UI" panose="020B0502040204020203" pitchFamily="34" charset="0"/>
                <a:cs typeface="Segoe UI" panose="020B0502040204020203" pitchFamily="34" charset="0"/>
              </a:defRPr>
            </a:lvl1pPr>
          </a:lstStyle>
          <a:p>
            <a:pPr lvl="0"/>
            <a:r>
              <a:rPr lang="en-US"/>
              <a:t>1A</a:t>
            </a:r>
          </a:p>
          <a:p>
            <a:pPr lvl="0"/>
            <a:r>
              <a:rPr lang="en-US"/>
              <a:t>1B</a:t>
            </a:r>
          </a:p>
          <a:p>
            <a:pPr lvl="0"/>
            <a:r>
              <a:rPr lang="en-US"/>
              <a:t>1C</a:t>
            </a:r>
          </a:p>
        </p:txBody>
      </p:sp>
      <p:sp>
        <p:nvSpPr>
          <p:cNvPr id="14" name="Text Placeholder 3">
            <a:extLst>
              <a:ext uri="{FF2B5EF4-FFF2-40B4-BE49-F238E27FC236}">
                <a16:creationId xmlns:a16="http://schemas.microsoft.com/office/drawing/2014/main" id="{52624706-CE3B-87F9-7A6B-07BFD1BE59A4}"/>
              </a:ext>
            </a:extLst>
          </p:cNvPr>
          <p:cNvSpPr>
            <a:spLocks noGrp="1"/>
          </p:cNvSpPr>
          <p:nvPr>
            <p:ph type="body" sz="quarter" idx="21" hasCustomPrompt="1"/>
          </p:nvPr>
        </p:nvSpPr>
        <p:spPr>
          <a:xfrm>
            <a:off x="7172632" y="510392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6" name="Text Placeholder 3">
            <a:extLst>
              <a:ext uri="{FF2B5EF4-FFF2-40B4-BE49-F238E27FC236}">
                <a16:creationId xmlns:a16="http://schemas.microsoft.com/office/drawing/2014/main" id="{D4F06E9A-CC85-D9EE-B799-0353D5F08565}"/>
              </a:ext>
            </a:extLst>
          </p:cNvPr>
          <p:cNvSpPr>
            <a:spLocks noGrp="1"/>
          </p:cNvSpPr>
          <p:nvPr>
            <p:ph type="body" sz="quarter" idx="23" hasCustomPrompt="1"/>
          </p:nvPr>
        </p:nvSpPr>
        <p:spPr>
          <a:xfrm>
            <a:off x="7172632" y="4662170"/>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7" name="Text Placeholder 3">
            <a:extLst>
              <a:ext uri="{FF2B5EF4-FFF2-40B4-BE49-F238E27FC236}">
                <a16:creationId xmlns:a16="http://schemas.microsoft.com/office/drawing/2014/main" id="{C2F23C34-68F8-7A12-6963-FD36EE110C90}"/>
              </a:ext>
            </a:extLst>
          </p:cNvPr>
          <p:cNvSpPr>
            <a:spLocks noGrp="1"/>
          </p:cNvSpPr>
          <p:nvPr>
            <p:ph type="body" sz="quarter" idx="24" hasCustomPrompt="1"/>
          </p:nvPr>
        </p:nvSpPr>
        <p:spPr>
          <a:xfrm>
            <a:off x="7172632" y="4220413"/>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8" name="Text Placeholder 3">
            <a:extLst>
              <a:ext uri="{FF2B5EF4-FFF2-40B4-BE49-F238E27FC236}">
                <a16:creationId xmlns:a16="http://schemas.microsoft.com/office/drawing/2014/main" id="{541A6627-B084-FD9E-17C5-37190B572364}"/>
              </a:ext>
            </a:extLst>
          </p:cNvPr>
          <p:cNvSpPr>
            <a:spLocks noGrp="1"/>
          </p:cNvSpPr>
          <p:nvPr>
            <p:ph type="body" sz="quarter" idx="25" hasCustomPrompt="1"/>
          </p:nvPr>
        </p:nvSpPr>
        <p:spPr>
          <a:xfrm>
            <a:off x="7172632" y="377865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9" name="Text Placeholder 3">
            <a:extLst>
              <a:ext uri="{FF2B5EF4-FFF2-40B4-BE49-F238E27FC236}">
                <a16:creationId xmlns:a16="http://schemas.microsoft.com/office/drawing/2014/main" id="{8821976B-3ACE-3FFD-935F-FA58CBF6FE7A}"/>
              </a:ext>
            </a:extLst>
          </p:cNvPr>
          <p:cNvSpPr>
            <a:spLocks noGrp="1"/>
          </p:cNvSpPr>
          <p:nvPr>
            <p:ph type="body" sz="quarter" idx="26" hasCustomPrompt="1"/>
          </p:nvPr>
        </p:nvSpPr>
        <p:spPr>
          <a:xfrm>
            <a:off x="7172632" y="3336899"/>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20" name="Text Placeholder 3">
            <a:extLst>
              <a:ext uri="{FF2B5EF4-FFF2-40B4-BE49-F238E27FC236}">
                <a16:creationId xmlns:a16="http://schemas.microsoft.com/office/drawing/2014/main" id="{537EE578-864D-BCF8-AC69-343176EDFC8E}"/>
              </a:ext>
            </a:extLst>
          </p:cNvPr>
          <p:cNvSpPr>
            <a:spLocks noGrp="1"/>
          </p:cNvSpPr>
          <p:nvPr>
            <p:ph type="body" sz="quarter" idx="27" hasCustomPrompt="1"/>
          </p:nvPr>
        </p:nvSpPr>
        <p:spPr>
          <a:xfrm>
            <a:off x="7172632" y="2895142"/>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Tree>
    <p:extLst>
      <p:ext uri="{BB962C8B-B14F-4D97-AF65-F5344CB8AC3E}">
        <p14:creationId xmlns:p14="http://schemas.microsoft.com/office/powerpoint/2010/main" val="391374975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900" y="706983"/>
            <a:ext cx="10744200" cy="576250"/>
          </a:xfrm>
          <a:prstGeom prst="rect">
            <a:avLst/>
          </a:prstGeom>
        </p:spPr>
        <p:txBody>
          <a:bodyPr lIns="0" tIns="0" rIns="0" bIns="0" anchor="t"/>
          <a:lstStyle>
            <a:lvl1pPr marL="0" indent="0">
              <a:buNone/>
              <a:defRPr sz="3600" b="0" i="0" spc="0" baseline="0">
                <a:latin typeface="+mj-lt"/>
                <a:cs typeface="Segoe UI Semibold" panose="020B0502040204020203" pitchFamily="34" charset="0"/>
              </a:defRPr>
            </a:lvl1pPr>
          </a:lstStyle>
          <a:p>
            <a:pPr lvl="0"/>
            <a:r>
              <a:rPr lang="en-US"/>
              <a:t>Header</a:t>
            </a:r>
          </a:p>
        </p:txBody>
      </p:sp>
    </p:spTree>
    <p:extLst>
      <p:ext uri="{BB962C8B-B14F-4D97-AF65-F5344CB8AC3E}">
        <p14:creationId xmlns:p14="http://schemas.microsoft.com/office/powerpoint/2010/main" val="8455789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Header+Sub-BAP">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CFE0507-419B-2AD3-2F04-C5627C43E438}"/>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0" name="Text Placeholder 3">
            <a:extLst>
              <a:ext uri="{FF2B5EF4-FFF2-40B4-BE49-F238E27FC236}">
                <a16:creationId xmlns:a16="http://schemas.microsoft.com/office/drawing/2014/main" id="{8209071E-BA5F-3D32-23DF-4732CA348D77}"/>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70880202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er+Sub+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0D251B01-DF96-EFB9-4E9F-63D984E5199D}"/>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3" name="Text Placeholder 3">
            <a:extLst>
              <a:ext uri="{FF2B5EF4-FFF2-40B4-BE49-F238E27FC236}">
                <a16:creationId xmlns:a16="http://schemas.microsoft.com/office/drawing/2014/main" id="{FA6598BD-7591-9E14-29E7-BAE1D93F52CC}"/>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cxnSp>
        <p:nvCxnSpPr>
          <p:cNvPr id="4" name="Straight Connector 3">
            <a:extLst>
              <a:ext uri="{FF2B5EF4-FFF2-40B4-BE49-F238E27FC236}">
                <a16:creationId xmlns:a16="http://schemas.microsoft.com/office/drawing/2014/main" id="{2F391638-C550-57AE-2199-672C95E88A56}"/>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619741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51553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4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3019219"/>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807172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8" y="2663315"/>
            <a:ext cx="5189789"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518160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414031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1999" y="2254489"/>
            <a:ext cx="5181601"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5168202"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517637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8" y="3019219"/>
            <a:ext cx="5181601"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7324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Divider-BAP">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70265D-40F7-C38A-AFE5-C756DD2E24C5}"/>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13132416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Divider+Sub-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005F583-FAF0-4294-FF72-9F084DA367C4}"/>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7" name="Text Placeholder 3">
            <a:extLst>
              <a:ext uri="{FF2B5EF4-FFF2-40B4-BE49-F238E27FC236}">
                <a16:creationId xmlns:a16="http://schemas.microsoft.com/office/drawing/2014/main" id="{71186AC0-1D36-2FDC-23D8-FC80FE00867C}"/>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323288939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DividerAlt-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D2199B44-6BF5-982E-B622-5327D33B7803}"/>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6636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DividerAlt+Sub-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CDE59AF7-995F-1BE2-32D1-62EF74D6C3EA}"/>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5" name="Text Placeholder 3">
            <a:extLst>
              <a:ext uri="{FF2B5EF4-FFF2-40B4-BE49-F238E27FC236}">
                <a16:creationId xmlns:a16="http://schemas.microsoft.com/office/drawing/2014/main" id="{73CDFAEC-E778-D340-12DD-777789EB4EA6}"/>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26564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ankYou-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9609893-4C4C-1F5F-4C3C-C7127E38E52F}"/>
              </a:ext>
            </a:extLst>
          </p:cNvPr>
          <p:cNvSpPr>
            <a:spLocks noGrp="1"/>
          </p:cNvSpPr>
          <p:nvPr>
            <p:ph type="body" sz="quarter" idx="12" hasCustomPrompt="1"/>
          </p:nvPr>
        </p:nvSpPr>
        <p:spPr>
          <a:xfrm>
            <a:off x="762000" y="2841625"/>
            <a:ext cx="10668000" cy="1143000"/>
          </a:xfrm>
          <a:prstGeom prst="rect">
            <a:avLst/>
          </a:prstGeom>
        </p:spPr>
        <p:txBody>
          <a:bodyPr lIns="0" tIns="0" rIns="0" bIns="0" anchor="ctr"/>
          <a:lstStyle>
            <a:lvl1pPr marL="0" indent="0" algn="ctr">
              <a:buNone/>
              <a:defRPr sz="5000" b="1" i="0" spc="-50" baseline="0">
                <a:latin typeface="Segoe UI Semibold" panose="020B0502040204020203" pitchFamily="34" charset="0"/>
                <a:cs typeface="Segoe UI Semibold" panose="020B0502040204020203" pitchFamily="34" charset="0"/>
              </a:defRPr>
            </a:lvl1pPr>
          </a:lstStyle>
          <a:p>
            <a:pPr lvl="0"/>
            <a:r>
              <a:rPr kumimoji="0" lang="en-US" sz="5400" b="0" i="0" u="none" strike="noStrike" kern="1200" cap="none" spc="-150" normalizeH="0" baseline="0" noProof="0">
                <a:ln w="3175">
                  <a:noFill/>
                </a:ln>
                <a:gradFill>
                  <a:gsLst>
                    <a:gs pos="24000">
                      <a:srgbClr val="AA9BFF">
                        <a:lumMod val="54000"/>
                        <a:lumOff val="46000"/>
                      </a:srgbClr>
                    </a:gs>
                    <a:gs pos="79000">
                      <a:srgbClr val="524BBD"/>
                    </a:gs>
                  </a:gsLst>
                  <a:lin ang="18900000" scaled="1"/>
                </a:gra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3671262315"/>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ankYou2-BA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5C0B41-0052-33DA-A3DE-7E6A8C132BAE}"/>
              </a:ext>
            </a:extLst>
          </p:cNvPr>
          <p:cNvSpPr>
            <a:spLocks noGrp="1"/>
          </p:cNvSpPr>
          <p:nvPr>
            <p:ph type="pic" sz="quarter" idx="10"/>
          </p:nvPr>
        </p:nvSpPr>
        <p:spPr>
          <a:xfrm>
            <a:off x="2" y="2"/>
            <a:ext cx="12191999" cy="6857999"/>
          </a:xfrm>
          <a:custGeom>
            <a:avLst/>
            <a:gdLst>
              <a:gd name="connsiteX0" fmla="*/ 12184829 w 12191999"/>
              <a:gd name="connsiteY0" fmla="*/ 4014733 h 6857999"/>
              <a:gd name="connsiteX1" fmla="*/ 12191999 w 12191999"/>
              <a:gd name="connsiteY1" fmla="*/ 4015421 h 6857999"/>
              <a:gd name="connsiteX2" fmla="*/ 12191999 w 12191999"/>
              <a:gd name="connsiteY2" fmla="*/ 6857999 h 6857999"/>
              <a:gd name="connsiteX3" fmla="*/ 10968995 w 12191999"/>
              <a:gd name="connsiteY3" fmla="*/ 6857999 h 6857999"/>
              <a:gd name="connsiteX4" fmla="*/ 10406744 w 12191999"/>
              <a:gd name="connsiteY4" fmla="*/ 6295748 h 6857999"/>
              <a:gd name="connsiteX5" fmla="*/ 10406744 w 12191999"/>
              <a:gd name="connsiteY5" fmla="*/ 5584497 h 6857999"/>
              <a:gd name="connsiteX6" fmla="*/ 11829204 w 12191999"/>
              <a:gd name="connsiteY6" fmla="*/ 4162039 h 6857999"/>
              <a:gd name="connsiteX7" fmla="*/ 12184829 w 12191999"/>
              <a:gd name="connsiteY7" fmla="*/ 4014733 h 6857999"/>
              <a:gd name="connsiteX8" fmla="*/ 8125609 w 12191999"/>
              <a:gd name="connsiteY8" fmla="*/ 4014733 h 6857999"/>
              <a:gd name="connsiteX9" fmla="*/ 8481233 w 12191999"/>
              <a:gd name="connsiteY9" fmla="*/ 4162039 h 6857999"/>
              <a:gd name="connsiteX10" fmla="*/ 9903693 w 12191999"/>
              <a:gd name="connsiteY10" fmla="*/ 5584497 h 6857999"/>
              <a:gd name="connsiteX11" fmla="*/ 9903693 w 12191999"/>
              <a:gd name="connsiteY11" fmla="*/ 6295748 h 6857999"/>
              <a:gd name="connsiteX12" fmla="*/ 9341441 w 12191999"/>
              <a:gd name="connsiteY12" fmla="*/ 6857999 h 6857999"/>
              <a:gd name="connsiteX13" fmla="*/ 6909778 w 12191999"/>
              <a:gd name="connsiteY13" fmla="*/ 6857999 h 6857999"/>
              <a:gd name="connsiteX14" fmla="*/ 6347526 w 12191999"/>
              <a:gd name="connsiteY14" fmla="*/ 6295748 h 6857999"/>
              <a:gd name="connsiteX15" fmla="*/ 6347526 w 12191999"/>
              <a:gd name="connsiteY15" fmla="*/ 5584497 h 6857999"/>
              <a:gd name="connsiteX16" fmla="*/ 7769984 w 12191999"/>
              <a:gd name="connsiteY16" fmla="*/ 4162039 h 6857999"/>
              <a:gd name="connsiteX17" fmla="*/ 8125609 w 12191999"/>
              <a:gd name="connsiteY17" fmla="*/ 4014733 h 6857999"/>
              <a:gd name="connsiteX18" fmla="*/ 4066390 w 12191999"/>
              <a:gd name="connsiteY18" fmla="*/ 4014733 h 6857999"/>
              <a:gd name="connsiteX19" fmla="*/ 4422015 w 12191999"/>
              <a:gd name="connsiteY19" fmla="*/ 4162039 h 6857999"/>
              <a:gd name="connsiteX20" fmla="*/ 5844475 w 12191999"/>
              <a:gd name="connsiteY20" fmla="*/ 5584499 h 6857999"/>
              <a:gd name="connsiteX21" fmla="*/ 5844475 w 12191999"/>
              <a:gd name="connsiteY21" fmla="*/ 6295748 h 6857999"/>
              <a:gd name="connsiteX22" fmla="*/ 5282223 w 12191999"/>
              <a:gd name="connsiteY22" fmla="*/ 6857999 h 6857999"/>
              <a:gd name="connsiteX23" fmla="*/ 2850559 w 12191999"/>
              <a:gd name="connsiteY23" fmla="*/ 6857999 h 6857999"/>
              <a:gd name="connsiteX24" fmla="*/ 2288307 w 12191999"/>
              <a:gd name="connsiteY24" fmla="*/ 6295747 h 6857999"/>
              <a:gd name="connsiteX25" fmla="*/ 2288307 w 12191999"/>
              <a:gd name="connsiteY25" fmla="*/ 5584498 h 6857999"/>
              <a:gd name="connsiteX26" fmla="*/ 3710766 w 12191999"/>
              <a:gd name="connsiteY26" fmla="*/ 4162039 h 6857999"/>
              <a:gd name="connsiteX27" fmla="*/ 4066390 w 12191999"/>
              <a:gd name="connsiteY27" fmla="*/ 4014733 h 6857999"/>
              <a:gd name="connsiteX28" fmla="*/ 7173 w 12191999"/>
              <a:gd name="connsiteY28" fmla="*/ 4014733 h 6857999"/>
              <a:gd name="connsiteX29" fmla="*/ 362798 w 12191999"/>
              <a:gd name="connsiteY29" fmla="*/ 4162038 h 6857999"/>
              <a:gd name="connsiteX30" fmla="*/ 1785256 w 12191999"/>
              <a:gd name="connsiteY30" fmla="*/ 5584497 h 6857999"/>
              <a:gd name="connsiteX31" fmla="*/ 1785256 w 12191999"/>
              <a:gd name="connsiteY31" fmla="*/ 6295748 h 6857999"/>
              <a:gd name="connsiteX32" fmla="*/ 1223004 w 12191999"/>
              <a:gd name="connsiteY32" fmla="*/ 6857999 h 6857999"/>
              <a:gd name="connsiteX33" fmla="*/ 0 w 12191999"/>
              <a:gd name="connsiteY33" fmla="*/ 6857999 h 6857999"/>
              <a:gd name="connsiteX34" fmla="*/ 0 w 12191999"/>
              <a:gd name="connsiteY34" fmla="*/ 4015421 h 6857999"/>
              <a:gd name="connsiteX35" fmla="*/ 10162390 w 12191999"/>
              <a:gd name="connsiteY35" fmla="*/ 1503612 h 6857999"/>
              <a:gd name="connsiteX36" fmla="*/ 10518015 w 12191999"/>
              <a:gd name="connsiteY36" fmla="*/ 1650917 h 6857999"/>
              <a:gd name="connsiteX37" fmla="*/ 11940474 w 12191999"/>
              <a:gd name="connsiteY37" fmla="*/ 3073375 h 6857999"/>
              <a:gd name="connsiteX38" fmla="*/ 11940474 w 12191999"/>
              <a:gd name="connsiteY38" fmla="*/ 3784624 h 6857999"/>
              <a:gd name="connsiteX39" fmla="*/ 10518015 w 12191999"/>
              <a:gd name="connsiteY39" fmla="*/ 5207083 h 6857999"/>
              <a:gd name="connsiteX40" fmla="*/ 9806765 w 12191999"/>
              <a:gd name="connsiteY40" fmla="*/ 5207082 h 6857999"/>
              <a:gd name="connsiteX41" fmla="*/ 8384306 w 12191999"/>
              <a:gd name="connsiteY41" fmla="*/ 3784625 h 6857999"/>
              <a:gd name="connsiteX42" fmla="*/ 8384307 w 12191999"/>
              <a:gd name="connsiteY42" fmla="*/ 3073375 h 6857999"/>
              <a:gd name="connsiteX43" fmla="*/ 9806765 w 12191999"/>
              <a:gd name="connsiteY43" fmla="*/ 1650917 h 6857999"/>
              <a:gd name="connsiteX44" fmla="*/ 10162390 w 12191999"/>
              <a:gd name="connsiteY44" fmla="*/ 1503612 h 6857999"/>
              <a:gd name="connsiteX45" fmla="*/ 6096000 w 12191999"/>
              <a:gd name="connsiteY45" fmla="*/ 1503612 h 6857999"/>
              <a:gd name="connsiteX46" fmla="*/ 6451625 w 12191999"/>
              <a:gd name="connsiteY46" fmla="*/ 1650917 h 6857999"/>
              <a:gd name="connsiteX47" fmla="*/ 7874083 w 12191999"/>
              <a:gd name="connsiteY47" fmla="*/ 3073376 h 6857999"/>
              <a:gd name="connsiteX48" fmla="*/ 7874083 w 12191999"/>
              <a:gd name="connsiteY48" fmla="*/ 3784625 h 6857999"/>
              <a:gd name="connsiteX49" fmla="*/ 6451625 w 12191999"/>
              <a:gd name="connsiteY49" fmla="*/ 5207083 h 6857999"/>
              <a:gd name="connsiteX50" fmla="*/ 5740376 w 12191999"/>
              <a:gd name="connsiteY50" fmla="*/ 5207082 h 6857999"/>
              <a:gd name="connsiteX51" fmla="*/ 4317917 w 12191999"/>
              <a:gd name="connsiteY51" fmla="*/ 3784625 h 6857999"/>
              <a:gd name="connsiteX52" fmla="*/ 4317917 w 12191999"/>
              <a:gd name="connsiteY52" fmla="*/ 3073375 h 6857999"/>
              <a:gd name="connsiteX53" fmla="*/ 5740376 w 12191999"/>
              <a:gd name="connsiteY53" fmla="*/ 1650917 h 6857999"/>
              <a:gd name="connsiteX54" fmla="*/ 6096000 w 12191999"/>
              <a:gd name="connsiteY54" fmla="*/ 1503612 h 6857999"/>
              <a:gd name="connsiteX55" fmla="*/ 2029612 w 12191999"/>
              <a:gd name="connsiteY55" fmla="*/ 1503612 h 6857999"/>
              <a:gd name="connsiteX56" fmla="*/ 2385238 w 12191999"/>
              <a:gd name="connsiteY56" fmla="*/ 1650917 h 6857999"/>
              <a:gd name="connsiteX57" fmla="*/ 3807696 w 12191999"/>
              <a:gd name="connsiteY57" fmla="*/ 3073376 h 6857999"/>
              <a:gd name="connsiteX58" fmla="*/ 3807696 w 12191999"/>
              <a:gd name="connsiteY58" fmla="*/ 3784625 h 6857999"/>
              <a:gd name="connsiteX59" fmla="*/ 2385238 w 12191999"/>
              <a:gd name="connsiteY59" fmla="*/ 5207083 h 6857999"/>
              <a:gd name="connsiteX60" fmla="*/ 1673987 w 12191999"/>
              <a:gd name="connsiteY60" fmla="*/ 5207083 h 6857999"/>
              <a:gd name="connsiteX61" fmla="*/ 251529 w 12191999"/>
              <a:gd name="connsiteY61" fmla="*/ 3784625 h 6857999"/>
              <a:gd name="connsiteX62" fmla="*/ 251529 w 12191999"/>
              <a:gd name="connsiteY62" fmla="*/ 3073376 h 6857999"/>
              <a:gd name="connsiteX63" fmla="*/ 1673987 w 12191999"/>
              <a:gd name="connsiteY63" fmla="*/ 1650917 h 6857999"/>
              <a:gd name="connsiteX64" fmla="*/ 2029612 w 12191999"/>
              <a:gd name="connsiteY64" fmla="*/ 1503612 h 6857999"/>
              <a:gd name="connsiteX65" fmla="*/ 10968997 w 12191999"/>
              <a:gd name="connsiteY65" fmla="*/ 0 h 6857999"/>
              <a:gd name="connsiteX66" fmla="*/ 12191999 w 12191999"/>
              <a:gd name="connsiteY66" fmla="*/ 0 h 6857999"/>
              <a:gd name="connsiteX67" fmla="*/ 12191999 w 12191999"/>
              <a:gd name="connsiteY67" fmla="*/ 2842579 h 6857999"/>
              <a:gd name="connsiteX68" fmla="*/ 12184829 w 12191999"/>
              <a:gd name="connsiteY68" fmla="*/ 2843266 h 6857999"/>
              <a:gd name="connsiteX69" fmla="*/ 11829203 w 12191999"/>
              <a:gd name="connsiteY69" fmla="*/ 2695961 h 6857999"/>
              <a:gd name="connsiteX70" fmla="*/ 10406745 w 12191999"/>
              <a:gd name="connsiteY70" fmla="*/ 1273503 h 6857999"/>
              <a:gd name="connsiteX71" fmla="*/ 10406745 w 12191999"/>
              <a:gd name="connsiteY71" fmla="*/ 562252 h 6857999"/>
              <a:gd name="connsiteX72" fmla="*/ 9341441 w 12191999"/>
              <a:gd name="connsiteY72" fmla="*/ 0 h 6857999"/>
              <a:gd name="connsiteX73" fmla="*/ 9903692 w 12191999"/>
              <a:gd name="connsiteY73" fmla="*/ 562252 h 6857999"/>
              <a:gd name="connsiteX74" fmla="*/ 9903692 w 12191999"/>
              <a:gd name="connsiteY74" fmla="*/ 1273503 h 6857999"/>
              <a:gd name="connsiteX75" fmla="*/ 8481233 w 12191999"/>
              <a:gd name="connsiteY75" fmla="*/ 2695962 h 6857999"/>
              <a:gd name="connsiteX76" fmla="*/ 7769984 w 12191999"/>
              <a:gd name="connsiteY76" fmla="*/ 2695962 h 6857999"/>
              <a:gd name="connsiteX77" fmla="*/ 6347525 w 12191999"/>
              <a:gd name="connsiteY77" fmla="*/ 1273503 h 6857999"/>
              <a:gd name="connsiteX78" fmla="*/ 6347525 w 12191999"/>
              <a:gd name="connsiteY78" fmla="*/ 562252 h 6857999"/>
              <a:gd name="connsiteX79" fmla="*/ 6909776 w 12191999"/>
              <a:gd name="connsiteY79" fmla="*/ 1 h 6857999"/>
              <a:gd name="connsiteX80" fmla="*/ 2850560 w 12191999"/>
              <a:gd name="connsiteY80" fmla="*/ 0 h 6857999"/>
              <a:gd name="connsiteX81" fmla="*/ 5282224 w 12191999"/>
              <a:gd name="connsiteY81" fmla="*/ 0 h 6857999"/>
              <a:gd name="connsiteX82" fmla="*/ 5844475 w 12191999"/>
              <a:gd name="connsiteY82" fmla="*/ 562251 h 6857999"/>
              <a:gd name="connsiteX83" fmla="*/ 5844475 w 12191999"/>
              <a:gd name="connsiteY83" fmla="*/ 1273503 h 6857999"/>
              <a:gd name="connsiteX84" fmla="*/ 4422017 w 12191999"/>
              <a:gd name="connsiteY84" fmla="*/ 2695961 h 6857999"/>
              <a:gd name="connsiteX85" fmla="*/ 3710767 w 12191999"/>
              <a:gd name="connsiteY85" fmla="*/ 2695961 h 6857999"/>
              <a:gd name="connsiteX86" fmla="*/ 2288308 w 12191999"/>
              <a:gd name="connsiteY86" fmla="*/ 1273503 h 6857999"/>
              <a:gd name="connsiteX87" fmla="*/ 2288308 w 12191999"/>
              <a:gd name="connsiteY87" fmla="*/ 562252 h 6857999"/>
              <a:gd name="connsiteX88" fmla="*/ 0 w 12191999"/>
              <a:gd name="connsiteY88" fmla="*/ 0 h 6857999"/>
              <a:gd name="connsiteX89" fmla="*/ 1223004 w 12191999"/>
              <a:gd name="connsiteY89" fmla="*/ 0 h 6857999"/>
              <a:gd name="connsiteX90" fmla="*/ 1785255 w 12191999"/>
              <a:gd name="connsiteY90" fmla="*/ 562252 h 6857999"/>
              <a:gd name="connsiteX91" fmla="*/ 1785255 w 12191999"/>
              <a:gd name="connsiteY91" fmla="*/ 1273503 h 6857999"/>
              <a:gd name="connsiteX92" fmla="*/ 362797 w 12191999"/>
              <a:gd name="connsiteY92" fmla="*/ 2695961 h 6857999"/>
              <a:gd name="connsiteX93" fmla="*/ 7172 w 12191999"/>
              <a:gd name="connsiteY93" fmla="*/ 2843266 h 6857999"/>
              <a:gd name="connsiteX94" fmla="*/ 0 w 12191999"/>
              <a:gd name="connsiteY94" fmla="*/ 284257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2191999" h="6857999">
                <a:moveTo>
                  <a:pt x="12184829" y="4014733"/>
                </a:moveTo>
                <a:lnTo>
                  <a:pt x="12191999" y="4015421"/>
                </a:lnTo>
                <a:lnTo>
                  <a:pt x="12191999" y="6857999"/>
                </a:lnTo>
                <a:lnTo>
                  <a:pt x="10968995" y="6857999"/>
                </a:lnTo>
                <a:lnTo>
                  <a:pt x="10406744" y="6295748"/>
                </a:lnTo>
                <a:cubicBezTo>
                  <a:pt x="10210339" y="6099341"/>
                  <a:pt x="10210339" y="5780904"/>
                  <a:pt x="10406744" y="5584497"/>
                </a:cubicBezTo>
                <a:lnTo>
                  <a:pt x="11829204" y="4162039"/>
                </a:lnTo>
                <a:cubicBezTo>
                  <a:pt x="11927406" y="4063835"/>
                  <a:pt x="12056117" y="4014734"/>
                  <a:pt x="12184829" y="4014733"/>
                </a:cubicBezTo>
                <a:close/>
                <a:moveTo>
                  <a:pt x="8125609" y="4014733"/>
                </a:moveTo>
                <a:cubicBezTo>
                  <a:pt x="8254320" y="4014734"/>
                  <a:pt x="8383030" y="4063836"/>
                  <a:pt x="8481233" y="4162039"/>
                </a:cubicBezTo>
                <a:lnTo>
                  <a:pt x="9903693" y="5584497"/>
                </a:lnTo>
                <a:cubicBezTo>
                  <a:pt x="10100098" y="5780904"/>
                  <a:pt x="10100098" y="6099341"/>
                  <a:pt x="9903693" y="6295748"/>
                </a:cubicBezTo>
                <a:lnTo>
                  <a:pt x="9341441" y="6857999"/>
                </a:lnTo>
                <a:lnTo>
                  <a:pt x="6909778" y="6857999"/>
                </a:lnTo>
                <a:lnTo>
                  <a:pt x="6347526" y="6295748"/>
                </a:lnTo>
                <a:cubicBezTo>
                  <a:pt x="6151118" y="6099341"/>
                  <a:pt x="6151118" y="5780904"/>
                  <a:pt x="6347526" y="5584497"/>
                </a:cubicBezTo>
                <a:lnTo>
                  <a:pt x="7769984" y="4162039"/>
                </a:lnTo>
                <a:cubicBezTo>
                  <a:pt x="7868187" y="4063836"/>
                  <a:pt x="7996898" y="4014734"/>
                  <a:pt x="8125609" y="4014733"/>
                </a:cubicBezTo>
                <a:close/>
                <a:moveTo>
                  <a:pt x="4066390" y="4014733"/>
                </a:moveTo>
                <a:cubicBezTo>
                  <a:pt x="4195101" y="4014733"/>
                  <a:pt x="4323812" y="4063835"/>
                  <a:pt x="4422015" y="4162039"/>
                </a:cubicBezTo>
                <a:lnTo>
                  <a:pt x="5844475" y="5584499"/>
                </a:lnTo>
                <a:cubicBezTo>
                  <a:pt x="6040882" y="5780905"/>
                  <a:pt x="6040882" y="6099342"/>
                  <a:pt x="5844475" y="6295748"/>
                </a:cubicBezTo>
                <a:lnTo>
                  <a:pt x="5282223" y="6857999"/>
                </a:lnTo>
                <a:lnTo>
                  <a:pt x="2850559" y="6857999"/>
                </a:lnTo>
                <a:lnTo>
                  <a:pt x="2288307" y="6295747"/>
                </a:lnTo>
                <a:cubicBezTo>
                  <a:pt x="2091901" y="6099341"/>
                  <a:pt x="2091901" y="5780904"/>
                  <a:pt x="2288307" y="5584498"/>
                </a:cubicBezTo>
                <a:lnTo>
                  <a:pt x="3710766" y="4162039"/>
                </a:lnTo>
                <a:cubicBezTo>
                  <a:pt x="3808969" y="4063836"/>
                  <a:pt x="3937680" y="4014733"/>
                  <a:pt x="4066390" y="4014733"/>
                </a:cubicBezTo>
                <a:close/>
                <a:moveTo>
                  <a:pt x="7173" y="4014733"/>
                </a:moveTo>
                <a:cubicBezTo>
                  <a:pt x="135884" y="4014734"/>
                  <a:pt x="264594" y="4063836"/>
                  <a:pt x="362798" y="4162038"/>
                </a:cubicBezTo>
                <a:lnTo>
                  <a:pt x="1785256" y="5584497"/>
                </a:lnTo>
                <a:cubicBezTo>
                  <a:pt x="1981664" y="5780904"/>
                  <a:pt x="1981664" y="6099341"/>
                  <a:pt x="1785256" y="6295748"/>
                </a:cubicBezTo>
                <a:lnTo>
                  <a:pt x="1223004" y="6857999"/>
                </a:lnTo>
                <a:lnTo>
                  <a:pt x="0" y="6857999"/>
                </a:lnTo>
                <a:lnTo>
                  <a:pt x="0" y="4015421"/>
                </a:lnTo>
                <a:close/>
                <a:moveTo>
                  <a:pt x="10162390" y="1503612"/>
                </a:moveTo>
                <a:cubicBezTo>
                  <a:pt x="10291100" y="1503612"/>
                  <a:pt x="10419812" y="1552713"/>
                  <a:pt x="10518015" y="1650917"/>
                </a:cubicBezTo>
                <a:lnTo>
                  <a:pt x="11940474" y="3073375"/>
                </a:lnTo>
                <a:cubicBezTo>
                  <a:pt x="12136880" y="3269783"/>
                  <a:pt x="12136880" y="3588218"/>
                  <a:pt x="11940474" y="3784624"/>
                </a:cubicBezTo>
                <a:lnTo>
                  <a:pt x="10518015" y="5207083"/>
                </a:lnTo>
                <a:cubicBezTo>
                  <a:pt x="10321609" y="5403490"/>
                  <a:pt x="10003171" y="5403490"/>
                  <a:pt x="9806765" y="5207082"/>
                </a:cubicBezTo>
                <a:lnTo>
                  <a:pt x="8384306" y="3784625"/>
                </a:lnTo>
                <a:cubicBezTo>
                  <a:pt x="8187899" y="3588218"/>
                  <a:pt x="8187899" y="3269783"/>
                  <a:pt x="8384307" y="3073375"/>
                </a:cubicBezTo>
                <a:lnTo>
                  <a:pt x="9806765" y="1650917"/>
                </a:lnTo>
                <a:cubicBezTo>
                  <a:pt x="9904968" y="1552714"/>
                  <a:pt x="10033678" y="1503612"/>
                  <a:pt x="10162390" y="1503612"/>
                </a:cubicBezTo>
                <a:close/>
                <a:moveTo>
                  <a:pt x="6096000" y="1503612"/>
                </a:moveTo>
                <a:cubicBezTo>
                  <a:pt x="6224711" y="1503612"/>
                  <a:pt x="6353422" y="1552714"/>
                  <a:pt x="6451625" y="1650917"/>
                </a:cubicBezTo>
                <a:lnTo>
                  <a:pt x="7874083" y="3073376"/>
                </a:lnTo>
                <a:cubicBezTo>
                  <a:pt x="8070491" y="3269782"/>
                  <a:pt x="8070491" y="3588217"/>
                  <a:pt x="7874083" y="3784625"/>
                </a:cubicBezTo>
                <a:lnTo>
                  <a:pt x="6451625" y="5207083"/>
                </a:lnTo>
                <a:cubicBezTo>
                  <a:pt x="6255218" y="5403490"/>
                  <a:pt x="5936782" y="5403490"/>
                  <a:pt x="5740376" y="5207082"/>
                </a:cubicBezTo>
                <a:lnTo>
                  <a:pt x="4317917" y="3784625"/>
                </a:lnTo>
                <a:cubicBezTo>
                  <a:pt x="4121512" y="3588218"/>
                  <a:pt x="4121511" y="3269782"/>
                  <a:pt x="4317917" y="3073375"/>
                </a:cubicBezTo>
                <a:lnTo>
                  <a:pt x="5740376" y="1650917"/>
                </a:lnTo>
                <a:cubicBezTo>
                  <a:pt x="5838579" y="1552714"/>
                  <a:pt x="5967290" y="1503612"/>
                  <a:pt x="6096000" y="1503612"/>
                </a:cubicBezTo>
                <a:close/>
                <a:moveTo>
                  <a:pt x="2029612" y="1503612"/>
                </a:moveTo>
                <a:cubicBezTo>
                  <a:pt x="2158324" y="1503612"/>
                  <a:pt x="2287034" y="1552714"/>
                  <a:pt x="2385238" y="1650917"/>
                </a:cubicBezTo>
                <a:lnTo>
                  <a:pt x="3807696" y="3073376"/>
                </a:lnTo>
                <a:cubicBezTo>
                  <a:pt x="4004102" y="3269782"/>
                  <a:pt x="4004102" y="3588217"/>
                  <a:pt x="3807696" y="3784625"/>
                </a:cubicBezTo>
                <a:lnTo>
                  <a:pt x="2385238" y="5207083"/>
                </a:lnTo>
                <a:cubicBezTo>
                  <a:pt x="2188831" y="5403490"/>
                  <a:pt x="1870394" y="5403490"/>
                  <a:pt x="1673987" y="5207083"/>
                </a:cubicBezTo>
                <a:lnTo>
                  <a:pt x="251529" y="3784625"/>
                </a:lnTo>
                <a:cubicBezTo>
                  <a:pt x="55122" y="3588218"/>
                  <a:pt x="55121" y="3269782"/>
                  <a:pt x="251529" y="3073376"/>
                </a:cubicBezTo>
                <a:lnTo>
                  <a:pt x="1673987" y="1650917"/>
                </a:lnTo>
                <a:cubicBezTo>
                  <a:pt x="1772190" y="1552713"/>
                  <a:pt x="1900901" y="1503612"/>
                  <a:pt x="2029612" y="1503612"/>
                </a:cubicBezTo>
                <a:close/>
                <a:moveTo>
                  <a:pt x="10968997" y="0"/>
                </a:moveTo>
                <a:lnTo>
                  <a:pt x="12191999" y="0"/>
                </a:lnTo>
                <a:lnTo>
                  <a:pt x="12191999" y="2842579"/>
                </a:lnTo>
                <a:lnTo>
                  <a:pt x="12184829" y="2843266"/>
                </a:lnTo>
                <a:cubicBezTo>
                  <a:pt x="12056117" y="2843266"/>
                  <a:pt x="11927407" y="2794165"/>
                  <a:pt x="11829203" y="2695961"/>
                </a:cubicBezTo>
                <a:lnTo>
                  <a:pt x="10406745" y="1273503"/>
                </a:lnTo>
                <a:cubicBezTo>
                  <a:pt x="10210339" y="1077095"/>
                  <a:pt x="10210339" y="758658"/>
                  <a:pt x="10406745" y="562252"/>
                </a:cubicBezTo>
                <a:close/>
                <a:moveTo>
                  <a:pt x="9341441" y="0"/>
                </a:moveTo>
                <a:lnTo>
                  <a:pt x="9903692" y="562252"/>
                </a:lnTo>
                <a:cubicBezTo>
                  <a:pt x="10100099" y="758659"/>
                  <a:pt x="10100099" y="1077096"/>
                  <a:pt x="9903692" y="1273503"/>
                </a:cubicBezTo>
                <a:lnTo>
                  <a:pt x="8481233" y="2695962"/>
                </a:lnTo>
                <a:cubicBezTo>
                  <a:pt x="8284827" y="2892368"/>
                  <a:pt x="7966390" y="2892368"/>
                  <a:pt x="7769984" y="2695962"/>
                </a:cubicBezTo>
                <a:lnTo>
                  <a:pt x="6347525" y="1273503"/>
                </a:lnTo>
                <a:cubicBezTo>
                  <a:pt x="6151119" y="1077096"/>
                  <a:pt x="6151119" y="758659"/>
                  <a:pt x="6347525" y="562252"/>
                </a:cubicBezTo>
                <a:lnTo>
                  <a:pt x="6909776" y="1"/>
                </a:lnTo>
                <a:close/>
                <a:moveTo>
                  <a:pt x="2850560" y="0"/>
                </a:moveTo>
                <a:lnTo>
                  <a:pt x="5282224" y="0"/>
                </a:lnTo>
                <a:lnTo>
                  <a:pt x="5844475" y="562251"/>
                </a:lnTo>
                <a:cubicBezTo>
                  <a:pt x="6040882" y="758659"/>
                  <a:pt x="6040882" y="1077096"/>
                  <a:pt x="5844475" y="1273503"/>
                </a:cubicBezTo>
                <a:lnTo>
                  <a:pt x="4422017" y="2695961"/>
                </a:lnTo>
                <a:cubicBezTo>
                  <a:pt x="4225611" y="2892367"/>
                  <a:pt x="3907173" y="2892368"/>
                  <a:pt x="3710767" y="2695961"/>
                </a:cubicBezTo>
                <a:lnTo>
                  <a:pt x="2288308" y="1273503"/>
                </a:lnTo>
                <a:cubicBezTo>
                  <a:pt x="2091901" y="1077095"/>
                  <a:pt x="2091901" y="758658"/>
                  <a:pt x="2288308" y="562252"/>
                </a:cubicBezTo>
                <a:close/>
                <a:moveTo>
                  <a:pt x="0" y="0"/>
                </a:moveTo>
                <a:lnTo>
                  <a:pt x="1223004" y="0"/>
                </a:lnTo>
                <a:lnTo>
                  <a:pt x="1785255" y="562252"/>
                </a:lnTo>
                <a:cubicBezTo>
                  <a:pt x="1981663" y="758658"/>
                  <a:pt x="1981663" y="1077095"/>
                  <a:pt x="1785255" y="1273503"/>
                </a:cubicBezTo>
                <a:lnTo>
                  <a:pt x="362797" y="2695961"/>
                </a:lnTo>
                <a:cubicBezTo>
                  <a:pt x="264594" y="2794164"/>
                  <a:pt x="135883" y="2843266"/>
                  <a:pt x="7172" y="2843266"/>
                </a:cubicBezTo>
                <a:lnTo>
                  <a:pt x="0" y="2842578"/>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292297993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BAP">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4872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2Column-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53034508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844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D965-5F97-42AD-90F9-28EAE1AA118B}" type="slidenum">
              <a:rPr lang="en-US" smtClean="0"/>
              <a:t>‹#›</a:t>
            </a:fld>
            <a:endParaRPr lang="en-US"/>
          </a:p>
        </p:txBody>
      </p:sp>
    </p:spTree>
    <p:extLst>
      <p:ext uri="{BB962C8B-B14F-4D97-AF65-F5344CB8AC3E}">
        <p14:creationId xmlns:p14="http://schemas.microsoft.com/office/powerpoint/2010/main" val="1249417403"/>
      </p:ext>
    </p:extLst>
  </p:cSld>
  <p:clrMapOvr>
    <a:masterClrMapping/>
  </p:clrMapOvr>
  <p:extLst>
    <p:ext uri="{DCECCB84-F9BA-43D5-87BE-67443E8EF086}">
      <p15:sldGuideLst xmlns:p15="http://schemas.microsoft.com/office/powerpoint/2012/main">
        <p15:guide id="1" orient="horz" pos="2448">
          <p15:clr>
            <a:srgbClr val="FBAE40"/>
          </p15:clr>
        </p15:guide>
        <p15:guide id="2" pos="316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D9E2-A7ED-8888-85A6-50E88C87A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EB7238-81D6-0251-1FC1-64C65538D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3D903-67EF-2A86-799A-84D41C3DD10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8E563E-70A1-7CB3-CA4F-70BFD23A7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6E692-F793-990D-1D3A-C91893DB946C}"/>
              </a:ext>
            </a:extLst>
          </p:cNvPr>
          <p:cNvSpPr>
            <a:spLocks noGrp="1"/>
          </p:cNvSpPr>
          <p:nvPr>
            <p:ph type="sldNum" sz="quarter" idx="12"/>
          </p:nvPr>
        </p:nvSpPr>
        <p:spPr/>
        <p:txBody>
          <a:bodyPr/>
          <a:lstStyle/>
          <a:p>
            <a:fld id="{4AA53666-7E9B-478B-833F-5E875685AF90}" type="slidenum">
              <a:rPr lang="en-US" smtClean="0"/>
              <a:t>‹#›</a:t>
            </a:fld>
            <a:endParaRPr lang="en-US"/>
          </a:p>
        </p:txBody>
      </p:sp>
    </p:spTree>
    <p:extLst>
      <p:ext uri="{BB962C8B-B14F-4D97-AF65-F5344CB8AC3E}">
        <p14:creationId xmlns:p14="http://schemas.microsoft.com/office/powerpoint/2010/main" val="14732868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EB173D-01E5-4F16-AAB0-C82FF468F868}"/>
              </a:ext>
            </a:extLst>
          </p:cNvPr>
          <p:cNvSpPr/>
          <p:nvPr/>
        </p:nvSpPr>
        <p:spPr>
          <a:xfrm>
            <a:off x="-24266" y="0"/>
            <a:ext cx="3774464" cy="6864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 name="Text Placeholder 3">
            <a:extLst>
              <a:ext uri="{FF2B5EF4-FFF2-40B4-BE49-F238E27FC236}">
                <a16:creationId xmlns:a16="http://schemas.microsoft.com/office/drawing/2014/main" id="{46E7A3CF-9BA4-4FD3-02F8-DD47DD3BCCC4}"/>
              </a:ext>
            </a:extLst>
          </p:cNvPr>
          <p:cNvSpPr>
            <a:spLocks noGrp="1"/>
          </p:cNvSpPr>
          <p:nvPr>
            <p:ph type="body" sz="quarter" idx="13" hasCustomPrompt="1"/>
          </p:nvPr>
        </p:nvSpPr>
        <p:spPr>
          <a:xfrm>
            <a:off x="405108" y="2775362"/>
            <a:ext cx="3017520" cy="769385"/>
          </a:xfrm>
          <a:prstGeom prst="rect">
            <a:avLst/>
          </a:prstGeom>
        </p:spPr>
        <p:txBody>
          <a:bodyPr lIns="0" tIns="0" rIns="0" bIns="0" anchor="t"/>
          <a:lstStyle>
            <a:lvl1pPr marL="0" indent="0">
              <a:buNone/>
              <a:defRPr sz="6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4" name="Text Placeholder 3">
            <a:extLst>
              <a:ext uri="{FF2B5EF4-FFF2-40B4-BE49-F238E27FC236}">
                <a16:creationId xmlns:a16="http://schemas.microsoft.com/office/drawing/2014/main" id="{C2BF1EC9-8E37-8545-4BF2-9CA5A5E05FAF}"/>
              </a:ext>
            </a:extLst>
          </p:cNvPr>
          <p:cNvSpPr>
            <a:spLocks noGrp="1"/>
          </p:cNvSpPr>
          <p:nvPr>
            <p:ph type="body" sz="quarter" idx="15" hasCustomPrompt="1"/>
          </p:nvPr>
        </p:nvSpPr>
        <p:spPr>
          <a:xfrm>
            <a:off x="405108" y="3579473"/>
            <a:ext cx="3017520" cy="331659"/>
          </a:xfrm>
          <a:prstGeom prst="rect">
            <a:avLst/>
          </a:prstGeom>
        </p:spPr>
        <p:txBody>
          <a:bodyPr lIns="0" tIns="0" rIns="0" bIns="0" anchor="t"/>
          <a:lstStyle>
            <a:lvl1pPr marL="0" indent="0">
              <a:buNone/>
              <a:defRPr sz="2000" b="1" i="0" spc="-50" baseline="0">
                <a:solidFill>
                  <a:schemeClr val="bg2"/>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46393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292771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spc="-150">
                <a:solidFill>
                  <a:schemeClr val="bg1"/>
                </a:solidFill>
              </a:defRPr>
            </a:lvl1pPr>
          </a:lstStyle>
          <a:p>
            <a:r>
              <a:rPr lang="en-US"/>
              <a:t>Click to edit Master title style</a:t>
            </a:r>
          </a:p>
        </p:txBody>
      </p:sp>
    </p:spTree>
    <p:extLst>
      <p:ext uri="{BB962C8B-B14F-4D97-AF65-F5344CB8AC3E}">
        <p14:creationId xmlns:p14="http://schemas.microsoft.com/office/powerpoint/2010/main" val="2894101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099"/>
            <a:ext cx="11018838" cy="154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2" y="-203943"/>
            <a:ext cx="553037" cy="147605"/>
          </a:xfrm>
          <a:prstGeom prst="rect">
            <a:avLst/>
          </a:prstGeom>
          <a:noFill/>
        </p:spPr>
        <p:txBody>
          <a:bodyPr wrap="none" lIns="0" tIns="0" rIns="0" bIns="0" rtlCol="0">
            <a:spAutoFit/>
          </a:bodyPr>
          <a:lstStyle/>
          <a:p>
            <a:pPr algn="l"/>
            <a:r>
              <a:rPr lang="en-US" sz="959">
                <a:solidFill>
                  <a:srgbClr val="A3A3A3"/>
                </a:solidFill>
              </a:rPr>
              <a:t>ELT layout</a:t>
            </a:r>
          </a:p>
        </p:txBody>
      </p:sp>
    </p:spTree>
    <p:extLst>
      <p:ext uri="{BB962C8B-B14F-4D97-AF65-F5344CB8AC3E}">
        <p14:creationId xmlns:p14="http://schemas.microsoft.com/office/powerpoint/2010/main" val="3509910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Header+Line-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cxnSp>
        <p:nvCxnSpPr>
          <p:cNvPr id="3" name="Straight Connector 2">
            <a:extLst>
              <a:ext uri="{FF2B5EF4-FFF2-40B4-BE49-F238E27FC236}">
                <a16:creationId xmlns:a16="http://schemas.microsoft.com/office/drawing/2014/main" id="{7F5A1CEA-9FEA-AE81-4955-B9620C9F1AE7}"/>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341078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68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9100" y="1409701"/>
            <a:ext cx="11353802" cy="4889500"/>
          </a:xfrm>
        </p:spPr>
        <p:txBody>
          <a:bodyPr wrap="square">
            <a:noAutofit/>
          </a:bodyPr>
          <a:lstStyle>
            <a:lvl1pPr marL="200025" marR="0" indent="-200025"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2000" kern="1200" spc="0" baseline="0" dirty="0">
                <a:solidFill>
                  <a:schemeClr val="tx1"/>
                </a:solidFill>
                <a:latin typeface="+mn-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800" kern="1200" spc="0" baseline="0" dirty="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600" kern="1200" spc="0" baseline="0" dirty="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400" kern="1200" spc="0" baseline="0" dirty="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20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9B3F95BC-6D79-4732-A402-F3CB3CBCE5E9}"/>
              </a:ext>
            </a:extLst>
          </p:cNvPr>
          <p:cNvSpPr>
            <a:spLocks noGrp="1"/>
          </p:cNvSpPr>
          <p:nvPr>
            <p:ph type="title"/>
          </p:nvPr>
        </p:nvSpPr>
        <p:spPr>
          <a:xfrm>
            <a:off x="419099" y="417512"/>
            <a:ext cx="11353802" cy="788987"/>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25198836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15332418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23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300723"/>
      </p:ext>
    </p:extLst>
  </p:cSld>
  <p:clrMapOvr>
    <a:masterClrMapping/>
  </p:clrMapOvr>
  <p:transition>
    <p:fade/>
  </p:transition>
  <p:extLst>
    <p:ext uri="{DCECCB84-F9BA-43D5-87BE-67443E8EF086}">
      <p15:sldGuideLst xmlns:p15="http://schemas.microsoft.com/office/powerpoint/2012/main">
        <p15:guide id="7" pos="1788">
          <p15:clr>
            <a:srgbClr val="5ACBF0"/>
          </p15:clr>
        </p15:guide>
        <p15:guide id="8" orient="horz" pos="108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1" y="2734747"/>
            <a:ext cx="3502025" cy="430901"/>
          </a:xfrm>
        </p:spPr>
        <p:txBody>
          <a:bodyPr anchor="ctr"/>
          <a:lstStyle>
            <a:lvl1pPr marL="0" indent="0" algn="ctr">
              <a:buNone/>
              <a:defRPr/>
            </a:lvl1pPr>
          </a:lstStyle>
          <a:p>
            <a:r>
              <a:rPr lang="en-US"/>
              <a:t>Click icon to add picture</a:t>
            </a:r>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2734747"/>
            <a:ext cx="3502025" cy="430901"/>
          </a:xfrm>
        </p:spPr>
        <p:txBody>
          <a:bodyPr anchor="ctr"/>
          <a:lstStyle>
            <a:lvl1pPr marL="0" indent="0" algn="ctr">
              <a:buNone/>
              <a:defRPr/>
            </a:lvl1pPr>
          </a:lstStyle>
          <a:p>
            <a:r>
              <a:rPr lang="en-US"/>
              <a:t>Click icon to add picture</a:t>
            </a:r>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9" y="2734747"/>
            <a:ext cx="3502025" cy="430901"/>
          </a:xfrm>
        </p:spPr>
        <p:txBody>
          <a:bodyPr anchor="ctr"/>
          <a:lstStyle>
            <a:lvl1pPr marL="0" indent="0" algn="ctr">
              <a:buNone/>
              <a:defRPr/>
            </a:lvl1pPr>
          </a:lstStyle>
          <a:p>
            <a:r>
              <a:rPr lang="en-US"/>
              <a:t>Click icon to add picture</a:t>
            </a:r>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2" y="4632185"/>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1050231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19"/>
            <a:ext cx="11055906" cy="488866"/>
          </a:xfrm>
        </p:spPr>
        <p:txBody>
          <a:bodyPr wrap="square" lIns="0" tIns="0" rIns="0" bIns="0">
            <a:spAutoFit/>
          </a:bodyPr>
          <a:lstStyle>
            <a:lvl1pPr>
              <a:lnSpc>
                <a:spcPct val="90000"/>
              </a:lnSpc>
              <a:defRPr sz="3528" strike="noStrike">
                <a:solidFill>
                  <a:schemeClr val="tx1"/>
                </a:solidFill>
              </a:defRPr>
            </a:lvl1pPr>
          </a:lstStyle>
          <a:p>
            <a:r>
              <a:rPr lang="en-US"/>
              <a:t>Title</a:t>
            </a:r>
          </a:p>
        </p:txBody>
      </p:sp>
    </p:spTree>
    <p:extLst>
      <p:ext uri="{BB962C8B-B14F-4D97-AF65-F5344CB8AC3E}">
        <p14:creationId xmlns:p14="http://schemas.microsoft.com/office/powerpoint/2010/main" val="4397942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86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91336"/>
            <a:ext cx="9144000" cy="443070"/>
          </a:xfrm>
          <a:noFill/>
        </p:spPr>
        <p:txBody>
          <a:bodyPr lIns="0" tIns="0" rIns="0" bIns="0" anchor="b" anchorCtr="0">
            <a:spAutoFit/>
          </a:bodyPr>
          <a:lstStyle>
            <a:lvl1pPr algn="l" defTabSz="828948" rtl="0" eaLnBrk="1" latinLnBrk="0" hangingPunct="1">
              <a:lnSpc>
                <a:spcPct val="90000"/>
              </a:lnSpc>
              <a:spcBef>
                <a:spcPct val="0"/>
              </a:spcBef>
              <a:buNone/>
              <a:defRPr lang="en-US" sz="319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C8461C1E-D086-7651-80CC-0D3EEFA6E63B}"/>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rcRect/>
          <a:stretch/>
        </p:blipFill>
        <p:spPr>
          <a:xfrm>
            <a:off x="8078681" y="2"/>
            <a:ext cx="4102718" cy="6858001"/>
          </a:xfrm>
          <a:prstGeom prst="rect">
            <a:avLst/>
          </a:prstGeom>
        </p:spPr>
      </p:pic>
    </p:spTree>
    <p:extLst>
      <p:ext uri="{BB962C8B-B14F-4D97-AF65-F5344CB8AC3E}">
        <p14:creationId xmlns:p14="http://schemas.microsoft.com/office/powerpoint/2010/main" val="13786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p15:clr>
            <a:srgbClr val="FBAE40"/>
          </p15:clr>
        </p15:guide>
        <p15:guide id="2" pos="2423">
          <p15:clr>
            <a:srgbClr val="5ACBF0"/>
          </p15:clr>
        </p15:guide>
        <p15:guide id="3" orient="horz" pos="9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13664" y="1440928"/>
            <a:ext cx="11018838" cy="14332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09755" cy="136832"/>
          </a:xfrm>
          <a:prstGeom prst="rect">
            <a:avLst/>
          </a:prstGeom>
          <a:noFill/>
        </p:spPr>
        <p:txBody>
          <a:bodyPr wrap="none" lIns="0" tIns="0" rIns="0" bIns="0"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889"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Footer Placeholder 4">
            <a:extLst>
              <a:ext uri="{FF2B5EF4-FFF2-40B4-BE49-F238E27FC236}">
                <a16:creationId xmlns:a16="http://schemas.microsoft.com/office/drawing/2014/main" id="{DCC3B81D-3606-48B9-28F5-6A377A74C9F6}"/>
              </a:ext>
            </a:extLst>
          </p:cNvPr>
          <p:cNvSpPr>
            <a:spLocks noGrp="1"/>
          </p:cNvSpPr>
          <p:nvPr>
            <p:ph type="ftr" sz="quarter" idx="3"/>
          </p:nvPr>
        </p:nvSpPr>
        <p:spPr>
          <a:xfrm>
            <a:off x="4038600" y="6513558"/>
            <a:ext cx="4114800" cy="207919"/>
          </a:xfrm>
          <a:prstGeom prst="rect">
            <a:avLst/>
          </a:prstGeom>
        </p:spPr>
        <p:txBody>
          <a:bodyPr vert="horz" lIns="91440" tIns="45720" rIns="91440" bIns="45720" rtlCol="0" anchor="ctr"/>
          <a:lstStyle>
            <a:lvl1pPr algn="ctr">
              <a:defRPr sz="889">
                <a:solidFill>
                  <a:schemeClr val="tx1">
                    <a:tint val="75000"/>
                  </a:schemeClr>
                </a:solidFill>
              </a:defRPr>
            </a:lvl1pPr>
          </a:lstStyle>
          <a:p>
            <a:endParaRPr lang="en-US">
              <a:solidFill>
                <a:srgbClr val="FFFFFF">
                  <a:tint val="75000"/>
                </a:srgbClr>
              </a:solidFill>
            </a:endParaRPr>
          </a:p>
        </p:txBody>
      </p:sp>
      <p:sp>
        <p:nvSpPr>
          <p:cNvPr id="5" name="Slide Number Placeholder 5">
            <a:extLst>
              <a:ext uri="{FF2B5EF4-FFF2-40B4-BE49-F238E27FC236}">
                <a16:creationId xmlns:a16="http://schemas.microsoft.com/office/drawing/2014/main" id="{E226ED35-9B6B-877C-1AD4-5DB0DBC6DABD}"/>
              </a:ext>
            </a:extLst>
          </p:cNvPr>
          <p:cNvSpPr>
            <a:spLocks noGrp="1"/>
          </p:cNvSpPr>
          <p:nvPr>
            <p:ph type="sldNum" sz="quarter" idx="4"/>
          </p:nvPr>
        </p:nvSpPr>
        <p:spPr>
          <a:xfrm>
            <a:off x="9257086" y="6513558"/>
            <a:ext cx="2743200" cy="207919"/>
          </a:xfrm>
          <a:prstGeom prst="rect">
            <a:avLst/>
          </a:prstGeom>
        </p:spPr>
        <p:txBody>
          <a:bodyPr vert="horz" lIns="91440" tIns="45720" rIns="91440" bIns="45720" rtlCol="0" anchor="ctr"/>
          <a:lstStyle>
            <a:lvl1pPr algn="r">
              <a:defRPr sz="889">
                <a:solidFill>
                  <a:schemeClr val="tx1">
                    <a:tint val="75000"/>
                  </a:schemeClr>
                </a:solidFill>
              </a:defRPr>
            </a:lvl1pPr>
          </a:lstStyle>
          <a:p>
            <a:fld id="{9A67C475-CBC6-4A3E-B3C8-4036003ACAC9}"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60603862"/>
      </p:ext>
    </p:extLst>
  </p:cSld>
  <p:clrMapOvr>
    <a:masterClrMapping/>
  </p:clrMapOvr>
  <p:transition>
    <p:fade/>
  </p:transition>
  <p:extLst>
    <p:ext uri="{DCECCB84-F9BA-43D5-87BE-67443E8EF086}">
      <p15:sldGuideLst xmlns:p15="http://schemas.microsoft.com/office/powerpoint/2012/main">
        <p15:guide id="2" orient="horz" pos="636">
          <p15:clr>
            <a:srgbClr val="5ACBF0"/>
          </p15:clr>
        </p15:guide>
        <p15:guide id="3" orient="horz" pos="144">
          <p15:clr>
            <a:srgbClr val="5ACBF0"/>
          </p15:clr>
        </p15:guide>
        <p15:guide id="5" orient="horz" pos="45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3FD9E-EF7E-2F42-BE08-AD8AEE57B70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5968" y="1"/>
            <a:ext cx="7876033" cy="6858000"/>
          </a:xfrm>
          <a:prstGeom prst="rect">
            <a:avLst/>
          </a:prstGeom>
        </p:spPr>
      </p:pic>
      <p:sp>
        <p:nvSpPr>
          <p:cNvPr id="2" name="Title 1">
            <a:extLst>
              <a:ext uri="{FF2B5EF4-FFF2-40B4-BE49-F238E27FC236}">
                <a16:creationId xmlns:a16="http://schemas.microsoft.com/office/drawing/2014/main" id="{BAA41A47-C03B-A94B-9452-C264A5BEFF30}"/>
              </a:ext>
            </a:extLst>
          </p:cNvPr>
          <p:cNvSpPr>
            <a:spLocks noGrp="1"/>
          </p:cNvSpPr>
          <p:nvPr>
            <p:ph type="title"/>
          </p:nvPr>
        </p:nvSpPr>
        <p:spPr>
          <a:xfrm>
            <a:off x="839788" y="457200"/>
            <a:ext cx="5926772" cy="1883664"/>
          </a:xfrm>
        </p:spPr>
        <p:txBody>
          <a:bodyPr anchor="b">
            <a:normAutofit/>
          </a:bodyPr>
          <a:lstStyle>
            <a:lvl1pPr>
              <a:defRPr sz="4400"/>
            </a:lvl1pPr>
          </a:lstStyle>
          <a:p>
            <a:r>
              <a:rPr lang="en-US"/>
              <a:t>Click to edit Master title style</a:t>
            </a:r>
          </a:p>
        </p:txBody>
      </p:sp>
      <p:pic>
        <p:nvPicPr>
          <p:cNvPr id="8" name="Picture 7">
            <a:extLst>
              <a:ext uri="{FF2B5EF4-FFF2-40B4-BE49-F238E27FC236}">
                <a16:creationId xmlns:a16="http://schemas.microsoft.com/office/drawing/2014/main" id="{BC04C5A1-2D7B-914F-96C1-8C14BFFC6D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9"/>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20493AA-FD75-304E-BF6B-8C91FE9C983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43EA9885-AFA0-5148-9548-B90FBFA3143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19522074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Viva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3353AA8-77B8-C324-B62A-FBC347F1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086"/>
            <a:ext cx="528378" cy="52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436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365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Icon&#10;&#10;Description automatically generated with low confidence">
            <a:extLst>
              <a:ext uri="{FF2B5EF4-FFF2-40B4-BE49-F238E27FC236}">
                <a16:creationId xmlns:a16="http://schemas.microsoft.com/office/drawing/2014/main" id="{B18BFB23-5757-B04F-4B54-1BE218F8AF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85086"/>
            <a:ext cx="528378" cy="528378"/>
          </a:xfrm>
          <a:prstGeom prst="rect">
            <a:avLst/>
          </a:prstGeom>
        </p:spPr>
      </p:pic>
    </p:spTree>
    <p:extLst>
      <p:ext uri="{BB962C8B-B14F-4D97-AF65-F5344CB8AC3E}">
        <p14:creationId xmlns:p14="http://schemas.microsoft.com/office/powerpoint/2010/main" val="19231551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XR - 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2020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CBAE46-BB76-A006-2DCD-EC9B968D03F4}"/>
              </a:ext>
            </a:extLst>
          </p:cNvPr>
          <p:cNvSpPr>
            <a:spLocks noGrp="1"/>
          </p:cNvSpPr>
          <p:nvPr>
            <p:ph type="title" idx="4294967295"/>
          </p:nvPr>
        </p:nvSpPr>
        <p:spPr>
          <a:xfrm>
            <a:off x="586581" y="401638"/>
            <a:ext cx="11018838" cy="492125"/>
          </a:xfrm>
          <a:prstGeom prst="rect">
            <a:avLst/>
          </a:prstGeom>
        </p:spPr>
        <p:txBody>
          <a:bodyPr>
            <a:noAutofit/>
          </a:bodyPr>
          <a:lstStyle>
            <a:lvl1pPr>
              <a:defRPr sz="3200">
                <a:latin typeface="Segoe UI Semibold" panose="020B0702040204020203" pitchFamily="34" charset="0"/>
                <a:cs typeface="Segoe UI Semibold" panose="020B0702040204020203" pitchFamily="34" charset="0"/>
              </a:defRPr>
            </a:lvl1pPr>
          </a:lstStyle>
          <a:p>
            <a:r>
              <a:rPr lang="en-US" sz="3200"/>
              <a:t>Click to edit Master title style</a:t>
            </a:r>
          </a:p>
        </p:txBody>
      </p:sp>
      <p:sp>
        <p:nvSpPr>
          <p:cNvPr id="4" name="Content Placeholder 2">
            <a:extLst>
              <a:ext uri="{FF2B5EF4-FFF2-40B4-BE49-F238E27FC236}">
                <a16:creationId xmlns:a16="http://schemas.microsoft.com/office/drawing/2014/main" id="{D8BB5B7B-7177-3312-EA43-9F5543B932F4}"/>
              </a:ext>
            </a:extLst>
          </p:cNvPr>
          <p:cNvSpPr>
            <a:spLocks noGrp="1"/>
          </p:cNvSpPr>
          <p:nvPr>
            <p:ph sz="quarter" idx="4294967295"/>
          </p:nvPr>
        </p:nvSpPr>
        <p:spPr>
          <a:xfrm>
            <a:off x="590967" y="988987"/>
            <a:ext cx="9812338" cy="301993"/>
          </a:xfrm>
          <a:prstGeom prst="rect">
            <a:avLst/>
          </a:prstGeom>
        </p:spPr>
        <p:txBody>
          <a:bodyPr/>
          <a:lstStyle>
            <a:lvl1pPr>
              <a:defRPr>
                <a:latin typeface="Segoe UI" panose="020B0502040204020203" pitchFamily="34" charset="0"/>
                <a:cs typeface="Segoe UI" panose="020B0502040204020203" pitchFamily="34" charset="0"/>
              </a:defRPr>
            </a:lvl1pPr>
          </a:lstStyle>
          <a:p>
            <a:pPr marL="0" lvl="0" indent="0">
              <a:buNone/>
            </a:pPr>
            <a:r>
              <a:rPr lang="en-US" sz="1800">
                <a:solidFill>
                  <a:srgbClr val="28956E"/>
                </a:solidFill>
              </a:rPr>
              <a:t>Click to edit Master text styles</a:t>
            </a:r>
          </a:p>
        </p:txBody>
      </p:sp>
    </p:spTree>
    <p:extLst>
      <p:ext uri="{BB962C8B-B14F-4D97-AF65-F5344CB8AC3E}">
        <p14:creationId xmlns:p14="http://schemas.microsoft.com/office/powerpoint/2010/main" val="9290471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r>
              <a:rPr lang="en-US"/>
              <a:t>Click icon to add picture</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09922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075126"/>
            <a:ext cx="11018520" cy="329994"/>
          </a:xfrm>
        </p:spPr>
        <p:txBody>
          <a:bodyPr wrap="square">
            <a:noAutofit/>
          </a:bodyPr>
          <a:lstStyle>
            <a:lvl1pPr marL="0" indent="0">
              <a:buNone/>
              <a:defRPr sz="160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61244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6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44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417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041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5421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p:nvPicPr>
        <p:blipFill>
          <a:blip r:embed="rId2"/>
          <a:srcRect l="1662" r="42350" b="44012"/>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918224"/>
            <a:ext cx="5577840" cy="615553"/>
          </a:xfrm>
          <a:noFill/>
        </p:spPr>
        <p:txBody>
          <a:bodyPr vert="horz" wrap="square" lIns="0" tIns="0" rIns="0" bIns="0" rtlCol="0" anchor="b" anchorCtr="0">
            <a:spAutoFit/>
          </a:bodyPr>
          <a:lstStyle>
            <a:lvl1pPr>
              <a:defRPr lang="en-US" sz="4000" dirty="0">
                <a:solidFill>
                  <a:srgbClr val="FFF0C9"/>
                </a:solidFill>
              </a:defRPr>
            </a:lvl1pPr>
          </a:lstStyle>
          <a:p>
            <a:pPr lvl="0"/>
            <a:r>
              <a:rPr lang="en-US"/>
              <a:t>Text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66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32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1313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505572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77668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6469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15476593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308138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294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294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054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866750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043142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898043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87967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16450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7602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911361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136175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333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660697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26868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357856165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45135422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589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231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66168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15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4712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5609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6097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924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523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34753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6937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0173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25171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71855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187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04363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12539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72014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821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73862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8791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23112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499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38584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054967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71432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34729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89401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4916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6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776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341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09181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3300517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5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477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69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403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83969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3129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31354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507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90456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03628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6881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66961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9315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72874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4299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6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148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51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186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774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053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379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351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5623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1215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148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528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472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4726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419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98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113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599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21541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6114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9708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554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3147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536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806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79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203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669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8972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7978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538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6711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6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3312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00173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30027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3272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8443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3938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8800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26913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55222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34785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350807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91748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99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680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9843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4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7532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055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4745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582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718956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9369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280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28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7362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8926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551980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7013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51309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266312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841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63162107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379359028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1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520877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9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187705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742259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9164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013514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57942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34433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87673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456503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572333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754295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907361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75420836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5809996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97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263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93553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08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79353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4704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3306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7827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64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12047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09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683367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822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55182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71890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82579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10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1036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535265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1385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9925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383852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49026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4648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2145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250169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2165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78439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557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3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31345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7515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522924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34048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5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275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06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003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611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97AD2875-93C1-7E41-EB74-A4777779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32801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78600316-82ED-6BFB-B841-F63F7051F161}"/>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962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71CF607-5D64-F90A-3BE6-63425E0B26E4}"/>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850122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1BE36E8-6558-064A-503E-6CDE4D66924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08002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0209910-7921-9ADF-E85C-C13F0E647515}"/>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1057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FF31905B-A13D-9439-2907-8817FE93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30487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B738C608-3893-73D1-DD1A-4A0763FCC1BD}"/>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92559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49C5779-F864-89F6-14BD-FFFAD86143A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62457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C465EE3D-9739-F541-5206-A61149A1F62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66582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05790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65143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55282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416679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69241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6391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9139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881814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9279663-60C4-0C6C-3571-795801E59DFC}"/>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accent3"/>
                    </a:gs>
                    <a:gs pos="97196">
                      <a:schemeClr val="accent5"/>
                    </a:gs>
                    <a:gs pos="61000">
                      <a:schemeClr val="accent1"/>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47360021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578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E24F6824-4AA3-4E13-D32B-8D80455AE07F}"/>
              </a:ext>
            </a:extLst>
          </p:cNvPr>
          <p:cNvSpPr>
            <a:spLocks noGrp="1"/>
          </p:cNvSpPr>
          <p:nvPr>
            <p:ph type="body" sz="quarter" idx="21"/>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777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82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844860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5901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499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7297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132618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58488144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theme" Target="../theme/theme2.xml"/><Relationship Id="rId5" Type="http://schemas.openxmlformats.org/officeDocument/2006/relationships/slideLayout" Target="../slideLayouts/slideLayout92.xml"/><Relationship Id="rId61" Type="http://schemas.openxmlformats.org/officeDocument/2006/relationships/image" Target="../media/image44.png"/><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image" Target="../media/image42.png"/><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image" Target="../media/image45.svg"/><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image" Target="../media/image43.svg"/><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55" Type="http://schemas.openxmlformats.org/officeDocument/2006/relationships/tags" Target="../tags/tag1.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slideLayout" Target="../slideLayouts/slideLayout197.xml"/><Relationship Id="rId58" Type="http://schemas.openxmlformats.org/officeDocument/2006/relationships/image" Target="../media/image44.png"/><Relationship Id="rId5" Type="http://schemas.openxmlformats.org/officeDocument/2006/relationships/slideLayout" Target="../slideLayouts/slideLayout149.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56" Type="http://schemas.openxmlformats.org/officeDocument/2006/relationships/oleObject" Target="../embeddings/oleObject1.bin"/><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59" Type="http://schemas.openxmlformats.org/officeDocument/2006/relationships/image" Target="../media/image45.svg"/><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54" Type="http://schemas.openxmlformats.org/officeDocument/2006/relationships/theme" Target="../theme/theme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57" Type="http://schemas.openxmlformats.org/officeDocument/2006/relationships/image" Target="../media/image54.emf"/><Relationship Id="rId10" Type="http://schemas.openxmlformats.org/officeDocument/2006/relationships/slideLayout" Target="../slideLayouts/slideLayout154.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63" Type="http://schemas.openxmlformats.org/officeDocument/2006/relationships/image" Target="../media/image45.svg"/><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5" Type="http://schemas.openxmlformats.org/officeDocument/2006/relationships/slideLayout" Target="../slideLayouts/slideLayout202.xml"/><Relationship Id="rId61" Type="http://schemas.openxmlformats.org/officeDocument/2006/relationships/image" Target="../media/image43.svg"/><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theme" Target="../theme/theme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image" Target="../media/image44.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image" Target="../media/image42.png"/><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81.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63" Type="http://schemas.openxmlformats.org/officeDocument/2006/relationships/slideLayout" Target="../slideLayouts/slideLayout318.xml"/><Relationship Id="rId68" Type="http://schemas.openxmlformats.org/officeDocument/2006/relationships/slideLayout" Target="../slideLayouts/slideLayout323.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66" Type="http://schemas.openxmlformats.org/officeDocument/2006/relationships/slideLayout" Target="../slideLayouts/slideLayout321.xml"/><Relationship Id="rId74" Type="http://schemas.openxmlformats.org/officeDocument/2006/relationships/slideLayout" Target="../slideLayouts/slideLayout329.xml"/><Relationship Id="rId5" Type="http://schemas.openxmlformats.org/officeDocument/2006/relationships/slideLayout" Target="../slideLayouts/slideLayout260.xml"/><Relationship Id="rId61" Type="http://schemas.openxmlformats.org/officeDocument/2006/relationships/slideLayout" Target="../slideLayouts/slideLayout316.xml"/><Relationship Id="rId19" Type="http://schemas.openxmlformats.org/officeDocument/2006/relationships/slideLayout" Target="../slideLayouts/slideLayout27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64" Type="http://schemas.openxmlformats.org/officeDocument/2006/relationships/slideLayout" Target="../slideLayouts/slideLayout319.xml"/><Relationship Id="rId69" Type="http://schemas.openxmlformats.org/officeDocument/2006/relationships/slideLayout" Target="../slideLayouts/slideLayout324.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slideLayout" Target="../slideLayouts/slideLayout314.xml"/><Relationship Id="rId67" Type="http://schemas.openxmlformats.org/officeDocument/2006/relationships/slideLayout" Target="../slideLayouts/slideLayout322.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62" Type="http://schemas.openxmlformats.org/officeDocument/2006/relationships/slideLayout" Target="../slideLayouts/slideLayout317.xml"/><Relationship Id="rId70" Type="http://schemas.openxmlformats.org/officeDocument/2006/relationships/slideLayout" Target="../slideLayouts/slideLayout325.xml"/><Relationship Id="rId75" Type="http://schemas.openxmlformats.org/officeDocument/2006/relationships/theme" Target="../theme/theme5.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slideLayout" Target="../slideLayouts/slideLayout315.xml"/><Relationship Id="rId65" Type="http://schemas.openxmlformats.org/officeDocument/2006/relationships/slideLayout" Target="../slideLayouts/slideLayout320.xml"/><Relationship Id="rId73" Type="http://schemas.openxmlformats.org/officeDocument/2006/relationships/slideLayout" Target="../slideLayouts/slideLayout328.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34" Type="http://schemas.openxmlformats.org/officeDocument/2006/relationships/slideLayout" Target="../slideLayouts/slideLayout289.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6" Type="http://schemas.openxmlformats.org/officeDocument/2006/relationships/image" Target="../media/image1.emf"/><Relationship Id="rId7" Type="http://schemas.openxmlformats.org/officeDocument/2006/relationships/slideLayout" Target="../slideLayouts/slideLayout262.xml"/><Relationship Id="rId71" Type="http://schemas.openxmlformats.org/officeDocument/2006/relationships/slideLayout" Target="../slideLayouts/slideLayout3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47" Type="http://schemas.openxmlformats.org/officeDocument/2006/relationships/slideLayout" Target="../slideLayouts/slideLayout376.xml"/><Relationship Id="rId50" Type="http://schemas.openxmlformats.org/officeDocument/2006/relationships/slideLayout" Target="../slideLayouts/slideLayout379.xml"/><Relationship Id="rId55" Type="http://schemas.openxmlformats.org/officeDocument/2006/relationships/slideLayout" Target="../slideLayouts/slideLayout384.xml"/><Relationship Id="rId63" Type="http://schemas.openxmlformats.org/officeDocument/2006/relationships/image" Target="../media/image44.png"/><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45" Type="http://schemas.openxmlformats.org/officeDocument/2006/relationships/slideLayout" Target="../slideLayouts/slideLayout374.xml"/><Relationship Id="rId53" Type="http://schemas.openxmlformats.org/officeDocument/2006/relationships/slideLayout" Target="../slideLayouts/slideLayout382.xml"/><Relationship Id="rId58" Type="http://schemas.openxmlformats.org/officeDocument/2006/relationships/slideLayout" Target="../slideLayouts/slideLayout387.xml"/><Relationship Id="rId5" Type="http://schemas.openxmlformats.org/officeDocument/2006/relationships/slideLayout" Target="../slideLayouts/slideLayout334.xml"/><Relationship Id="rId61" Type="http://schemas.openxmlformats.org/officeDocument/2006/relationships/image" Target="../media/image42.png"/><Relationship Id="rId19" Type="http://schemas.openxmlformats.org/officeDocument/2006/relationships/slideLayout" Target="../slideLayouts/slideLayout34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slideLayout" Target="../slideLayouts/slideLayout372.xml"/><Relationship Id="rId48" Type="http://schemas.openxmlformats.org/officeDocument/2006/relationships/slideLayout" Target="../slideLayouts/slideLayout377.xml"/><Relationship Id="rId56" Type="http://schemas.openxmlformats.org/officeDocument/2006/relationships/slideLayout" Target="../slideLayouts/slideLayout385.xml"/><Relationship Id="rId64" Type="http://schemas.openxmlformats.org/officeDocument/2006/relationships/image" Target="../media/image45.svg"/><Relationship Id="rId8" Type="http://schemas.openxmlformats.org/officeDocument/2006/relationships/slideLayout" Target="../slideLayouts/slideLayout337.xml"/><Relationship Id="rId51" Type="http://schemas.openxmlformats.org/officeDocument/2006/relationships/slideLayout" Target="../slideLayouts/slideLayout380.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 Id="rId46" Type="http://schemas.openxmlformats.org/officeDocument/2006/relationships/slideLayout" Target="../slideLayouts/slideLayout375.xml"/><Relationship Id="rId59" Type="http://schemas.openxmlformats.org/officeDocument/2006/relationships/slideLayout" Target="../slideLayouts/slideLayout388.xml"/><Relationship Id="rId20" Type="http://schemas.openxmlformats.org/officeDocument/2006/relationships/slideLayout" Target="../slideLayouts/slideLayout349.xml"/><Relationship Id="rId41" Type="http://schemas.openxmlformats.org/officeDocument/2006/relationships/slideLayout" Target="../slideLayouts/slideLayout370.xml"/><Relationship Id="rId54" Type="http://schemas.openxmlformats.org/officeDocument/2006/relationships/slideLayout" Target="../slideLayouts/slideLayout383.xml"/><Relationship Id="rId62" Type="http://schemas.openxmlformats.org/officeDocument/2006/relationships/image" Target="../media/image43.svg"/><Relationship Id="rId1" Type="http://schemas.openxmlformats.org/officeDocument/2006/relationships/slideLayout" Target="../slideLayouts/slideLayout330.xml"/><Relationship Id="rId6" Type="http://schemas.openxmlformats.org/officeDocument/2006/relationships/slideLayout" Target="../slideLayouts/slideLayout335.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49" Type="http://schemas.openxmlformats.org/officeDocument/2006/relationships/slideLayout" Target="../slideLayouts/slideLayout378.xml"/><Relationship Id="rId57" Type="http://schemas.openxmlformats.org/officeDocument/2006/relationships/slideLayout" Target="../slideLayouts/slideLayout386.xml"/><Relationship Id="rId10" Type="http://schemas.openxmlformats.org/officeDocument/2006/relationships/slideLayout" Target="../slideLayouts/slideLayout339.xml"/><Relationship Id="rId31" Type="http://schemas.openxmlformats.org/officeDocument/2006/relationships/slideLayout" Target="../slideLayouts/slideLayout360.xml"/><Relationship Id="rId44" Type="http://schemas.openxmlformats.org/officeDocument/2006/relationships/slideLayout" Target="../slideLayouts/slideLayout373.xml"/><Relationship Id="rId52" Type="http://schemas.openxmlformats.org/officeDocument/2006/relationships/slideLayout" Target="../slideLayouts/slideLayout381.xml"/><Relationship Id="rId60" Type="http://schemas.openxmlformats.org/officeDocument/2006/relationships/theme" Target="../theme/theme6.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517" r:id="rId73"/>
    <p:sldLayoutId id="2147485518" r:id="rId74"/>
    <p:sldLayoutId id="2147485519" r:id="rId75"/>
    <p:sldLayoutId id="2147485520" r:id="rId76"/>
    <p:sldLayoutId id="2147485521" r:id="rId77"/>
    <p:sldLayoutId id="2147485522" r:id="rId78"/>
    <p:sldLayoutId id="2147485523" r:id="rId79"/>
    <p:sldLayoutId id="2147485524" r:id="rId80"/>
    <p:sldLayoutId id="2147485526" r:id="rId81"/>
    <p:sldLayoutId id="2147485527" r:id="rId82"/>
    <p:sldLayoutId id="2147485529" r:id="rId83"/>
    <p:sldLayoutId id="2147485916" r:id="rId84"/>
    <p:sldLayoutId id="2147485917" r:id="rId85"/>
    <p:sldLayoutId id="2147485918" r:id="rId86"/>
    <p:sldLayoutId id="2147485919" r:id="rId8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59">
                <a:lum bright="-20000"/>
                <a:extLst>
                  <a:ext uri="{96DAC541-7B7A-43D3-8B79-37D633B846F1}">
                    <asvg:svgBlip xmlns:asvg="http://schemas.microsoft.com/office/drawing/2016/SVG/main" r:embed="rId60"/>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16622894"/>
      </p:ext>
    </p:extLst>
  </p:cSld>
  <p:clrMap bg1="lt1" tx1="dk1" bg2="lt2" tx2="dk2" accent1="accent1" accent2="accent2" accent3="accent3" accent4="accent4" accent5="accent5" accent6="accent6" hlink="hlink" folHlink="folHlink"/>
  <p:sldLayoutIdLst>
    <p:sldLayoutId id="2147483732" r:id="rId1"/>
    <p:sldLayoutId id="2147483864" r:id="rId2"/>
    <p:sldLayoutId id="2147483865" r:id="rId3"/>
    <p:sldLayoutId id="2147483736" r:id="rId4"/>
    <p:sldLayoutId id="2147483737" r:id="rId5"/>
    <p:sldLayoutId id="2147483866" r:id="rId6"/>
    <p:sldLayoutId id="2147483852" r:id="rId7"/>
    <p:sldLayoutId id="2147483860" r:id="rId8"/>
    <p:sldLayoutId id="2147483861" r:id="rId9"/>
    <p:sldLayoutId id="2147483862" r:id="rId10"/>
    <p:sldLayoutId id="2147483874" r:id="rId11"/>
    <p:sldLayoutId id="2147483867" r:id="rId12"/>
    <p:sldLayoutId id="2147483863" r:id="rId13"/>
    <p:sldLayoutId id="2147483868" r:id="rId14"/>
    <p:sldLayoutId id="2147483869" r:id="rId15"/>
    <p:sldLayoutId id="2147483870" r:id="rId16"/>
    <p:sldLayoutId id="2147483871" r:id="rId17"/>
    <p:sldLayoutId id="2147483872" r:id="rId18"/>
    <p:sldLayoutId id="2147483873" r:id="rId19"/>
    <p:sldLayoutId id="2147483734" r:id="rId20"/>
    <p:sldLayoutId id="2147483733" r:id="rId21"/>
    <p:sldLayoutId id="2147483735"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91F2C"/>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9A8488-8EA5-63C5-0580-441A694228DE}"/>
              </a:ext>
            </a:extLst>
          </p:cNvPr>
          <p:cNvGraphicFramePr>
            <a:graphicFrameLocks noChangeAspect="1"/>
          </p:cNvGraphicFramePr>
          <p:nvPr>
            <p:custDataLst>
              <p:tags r:id="rId55"/>
            </p:custDataLst>
            <p:extLst>
              <p:ext uri="{D42A27DB-BD31-4B8C-83A1-F6EECF244321}">
                <p14:modId xmlns:p14="http://schemas.microsoft.com/office/powerpoint/2010/main" val="15678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2" name="think-cell data - do not delete" hidden="1">
                        <a:extLst>
                          <a:ext uri="{FF2B5EF4-FFF2-40B4-BE49-F238E27FC236}">
                            <a16:creationId xmlns:a16="http://schemas.microsoft.com/office/drawing/2014/main" id="{319A8488-8EA5-63C5-0580-441A694228DE}"/>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A33C84D9-3E6C-749E-1A7B-17A2498380EB}"/>
              </a:ext>
            </a:extLst>
          </p:cNvPr>
          <p:cNvPicPr>
            <a:picLocks noChangeAspect="1"/>
          </p:cNvPicPr>
          <p:nvPr userDrawn="1"/>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
        <p:nvSpPr>
          <p:cNvPr id="4" name="TextBox 2">
            <a:extLst>
              <a:ext uri="{FF2B5EF4-FFF2-40B4-BE49-F238E27FC236}">
                <a16:creationId xmlns:a16="http://schemas.microsoft.com/office/drawing/2014/main" id="{96235613-1F14-C6B0-12AA-6E6BE302A7E2}"/>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57362605"/>
      </p:ext>
    </p:extLst>
  </p:cSld>
  <p:clrMap bg1="dk1" tx1="lt1" bg2="dk2" tx2="lt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 id="2147485717" r:id="rId49"/>
    <p:sldLayoutId id="2147485718" r:id="rId50"/>
    <p:sldLayoutId id="2147485719" r:id="rId51"/>
    <p:sldLayoutId id="2147485720" r:id="rId52"/>
    <p:sldLayoutId id="2147485721" r:id="rId5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4" orient="horz" pos="3840">
          <p15:clr>
            <a:srgbClr val="F26B43"/>
          </p15:clr>
        </p15:guide>
        <p15:guide id="5" pos="456">
          <p15:clr>
            <a:srgbClr val="F26B43"/>
          </p15:clr>
        </p15:guide>
        <p15:guide id="6" pos="72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0">
                <a:lum bright="-20000"/>
                <a:extLst>
                  <a:ext uri="{96DAC541-7B7A-43D3-8B79-37D633B846F1}">
                    <asvg:svgBlip xmlns:asvg="http://schemas.microsoft.com/office/drawing/2016/SVG/main" r:embed="rId61"/>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8934629"/>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78" r:id="rId56"/>
    <p:sldLayoutId id="2147485779" r:id="rId57"/>
    <p:sldLayoutId id="2147485780"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98003699"/>
      </p:ext>
    </p:extLst>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793" r:id="rId12"/>
    <p:sldLayoutId id="2147485794" r:id="rId13"/>
    <p:sldLayoutId id="2147485795" r:id="rId14"/>
    <p:sldLayoutId id="2147485796" r:id="rId15"/>
    <p:sldLayoutId id="2147485797" r:id="rId16"/>
    <p:sldLayoutId id="2147485798" r:id="rId17"/>
    <p:sldLayoutId id="2147485799" r:id="rId18"/>
    <p:sldLayoutId id="2147485800" r:id="rId19"/>
    <p:sldLayoutId id="2147485801" r:id="rId20"/>
    <p:sldLayoutId id="2147485802" r:id="rId21"/>
    <p:sldLayoutId id="2147485803" r:id="rId22"/>
    <p:sldLayoutId id="2147485804" r:id="rId23"/>
    <p:sldLayoutId id="2147485805" r:id="rId24"/>
    <p:sldLayoutId id="2147485806" r:id="rId25"/>
    <p:sldLayoutId id="2147485807" r:id="rId26"/>
    <p:sldLayoutId id="2147485808" r:id="rId27"/>
    <p:sldLayoutId id="2147485809" r:id="rId28"/>
    <p:sldLayoutId id="2147485810" r:id="rId29"/>
    <p:sldLayoutId id="2147485811" r:id="rId30"/>
    <p:sldLayoutId id="2147485812" r:id="rId31"/>
    <p:sldLayoutId id="2147485813" r:id="rId32"/>
    <p:sldLayoutId id="2147485814" r:id="rId33"/>
    <p:sldLayoutId id="2147485815" r:id="rId34"/>
    <p:sldLayoutId id="2147485816" r:id="rId35"/>
    <p:sldLayoutId id="2147485817" r:id="rId36"/>
    <p:sldLayoutId id="2147485818" r:id="rId37"/>
    <p:sldLayoutId id="2147485819" r:id="rId38"/>
    <p:sldLayoutId id="2147485820" r:id="rId39"/>
    <p:sldLayoutId id="2147485821" r:id="rId40"/>
    <p:sldLayoutId id="2147485822" r:id="rId41"/>
    <p:sldLayoutId id="2147485823" r:id="rId42"/>
    <p:sldLayoutId id="2147485824" r:id="rId43"/>
    <p:sldLayoutId id="2147485825" r:id="rId44"/>
    <p:sldLayoutId id="2147485826" r:id="rId45"/>
    <p:sldLayoutId id="2147485827" r:id="rId46"/>
    <p:sldLayoutId id="2147485828" r:id="rId47"/>
    <p:sldLayoutId id="2147485829" r:id="rId48"/>
    <p:sldLayoutId id="2147485830" r:id="rId49"/>
    <p:sldLayoutId id="2147485831" r:id="rId50"/>
    <p:sldLayoutId id="2147485832" r:id="rId51"/>
    <p:sldLayoutId id="2147485833" r:id="rId52"/>
    <p:sldLayoutId id="2147485834" r:id="rId53"/>
    <p:sldLayoutId id="2147485835" r:id="rId54"/>
    <p:sldLayoutId id="2147485836" r:id="rId55"/>
    <p:sldLayoutId id="2147485837" r:id="rId56"/>
    <p:sldLayoutId id="2147485838" r:id="rId57"/>
    <p:sldLayoutId id="2147485839" r:id="rId58"/>
    <p:sldLayoutId id="2147485840" r:id="rId59"/>
    <p:sldLayoutId id="2147485841" r:id="rId60"/>
    <p:sldLayoutId id="2147485842" r:id="rId61"/>
    <p:sldLayoutId id="2147485843" r:id="rId62"/>
    <p:sldLayoutId id="2147485844" r:id="rId63"/>
    <p:sldLayoutId id="2147485845" r:id="rId64"/>
    <p:sldLayoutId id="2147485846" r:id="rId65"/>
    <p:sldLayoutId id="2147485847" r:id="rId66"/>
    <p:sldLayoutId id="2147485848" r:id="rId67"/>
    <p:sldLayoutId id="2147485849" r:id="rId68"/>
    <p:sldLayoutId id="2147485850" r:id="rId69"/>
    <p:sldLayoutId id="2147485851" r:id="rId70"/>
    <p:sldLayoutId id="2147485852" r:id="rId71"/>
    <p:sldLayoutId id="2147485853" r:id="rId72"/>
    <p:sldLayoutId id="2147485854" r:id="rId73"/>
    <p:sldLayoutId id="2147485855"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1">
                <a:lum bright="-20000"/>
                <a:extLst>
                  <a:ext uri="{96DAC541-7B7A-43D3-8B79-37D633B846F1}">
                    <asvg:svgBlip xmlns:asvg="http://schemas.microsoft.com/office/drawing/2016/SVG/main" r:embed="rId62"/>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33636"/>
      </p:ext>
    </p:extLst>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 id="2147485862" r:id="rId6"/>
    <p:sldLayoutId id="2147485863" r:id="rId7"/>
    <p:sldLayoutId id="2147485864" r:id="rId8"/>
    <p:sldLayoutId id="2147485865" r:id="rId9"/>
    <p:sldLayoutId id="2147485866" r:id="rId10"/>
    <p:sldLayoutId id="2147485867" r:id="rId11"/>
    <p:sldLayoutId id="2147485868" r:id="rId12"/>
    <p:sldLayoutId id="2147485869" r:id="rId13"/>
    <p:sldLayoutId id="2147485870" r:id="rId14"/>
    <p:sldLayoutId id="2147485871" r:id="rId15"/>
    <p:sldLayoutId id="2147485872" r:id="rId16"/>
    <p:sldLayoutId id="2147485873" r:id="rId17"/>
    <p:sldLayoutId id="2147485874" r:id="rId18"/>
    <p:sldLayoutId id="2147485875" r:id="rId19"/>
    <p:sldLayoutId id="2147485876" r:id="rId20"/>
    <p:sldLayoutId id="2147485877" r:id="rId21"/>
    <p:sldLayoutId id="2147485878" r:id="rId22"/>
    <p:sldLayoutId id="2147485879" r:id="rId23"/>
    <p:sldLayoutId id="2147485880" r:id="rId24"/>
    <p:sldLayoutId id="2147485881" r:id="rId25"/>
    <p:sldLayoutId id="2147485882" r:id="rId26"/>
    <p:sldLayoutId id="2147485883" r:id="rId27"/>
    <p:sldLayoutId id="2147485884" r:id="rId28"/>
    <p:sldLayoutId id="2147485885" r:id="rId29"/>
    <p:sldLayoutId id="2147485886" r:id="rId30"/>
    <p:sldLayoutId id="2147485887" r:id="rId31"/>
    <p:sldLayoutId id="2147485888" r:id="rId32"/>
    <p:sldLayoutId id="2147485889" r:id="rId33"/>
    <p:sldLayoutId id="2147485890" r:id="rId34"/>
    <p:sldLayoutId id="2147485891" r:id="rId35"/>
    <p:sldLayoutId id="2147485892" r:id="rId36"/>
    <p:sldLayoutId id="2147485893" r:id="rId37"/>
    <p:sldLayoutId id="2147485894" r:id="rId38"/>
    <p:sldLayoutId id="2147485895" r:id="rId39"/>
    <p:sldLayoutId id="2147485896" r:id="rId40"/>
    <p:sldLayoutId id="2147485897" r:id="rId41"/>
    <p:sldLayoutId id="2147485898" r:id="rId42"/>
    <p:sldLayoutId id="2147485899" r:id="rId43"/>
    <p:sldLayoutId id="2147485900" r:id="rId44"/>
    <p:sldLayoutId id="2147485901" r:id="rId45"/>
    <p:sldLayoutId id="2147485902" r:id="rId46"/>
    <p:sldLayoutId id="2147485903" r:id="rId47"/>
    <p:sldLayoutId id="2147485904" r:id="rId48"/>
    <p:sldLayoutId id="2147485905" r:id="rId49"/>
    <p:sldLayoutId id="2147485906" r:id="rId50"/>
    <p:sldLayoutId id="2147485907" r:id="rId51"/>
    <p:sldLayoutId id="2147485908" r:id="rId52"/>
    <p:sldLayoutId id="2147485909" r:id="rId53"/>
    <p:sldLayoutId id="2147485910" r:id="rId54"/>
    <p:sldLayoutId id="2147485911" r:id="rId55"/>
    <p:sldLayoutId id="2147485912" r:id="rId56"/>
    <p:sldLayoutId id="2147485913" r:id="rId57"/>
    <p:sldLayoutId id="2147485914" r:id="rId58"/>
    <p:sldLayoutId id="214748591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84.xml"/></Relationships>
</file>

<file path=ppt/slides/_rels/slide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84.xml"/></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84.xml"/></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57.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57.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57.xml"/></Relationships>
</file>

<file path=ppt/slides/_rels/slide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5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57.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57.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7.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57.xml"/></Relationships>
</file>

<file path=ppt/slides/_rels/slide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3.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17.xml"/><Relationship Id="rId4" Type="http://schemas.openxmlformats.org/officeDocument/2006/relationships/image" Target="../media/image10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1.xm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1.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221.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21.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52.xml"/></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52.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52.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81.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273.xml"/><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81.xml"/></Relationships>
</file>

<file path=ppt/slides/_rels/slide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2.xml"/><Relationship Id="rId16" Type="http://schemas.openxmlformats.org/officeDocument/2006/relationships/image" Target="../media/image87.svg"/><Relationship Id="rId1" Type="http://schemas.openxmlformats.org/officeDocument/2006/relationships/slideLayout" Target="../slideLayouts/slideLayout6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svg"/></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73.xml"/><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281.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273.xml"/><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81.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270.xml"/></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281.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7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21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217.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1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2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2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image" Target="../media/image140.jpeg"/><Relationship Id="rId1" Type="http://schemas.openxmlformats.org/officeDocument/2006/relationships/slideLayout" Target="../slideLayouts/slideLayout22.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49.xml"/></Relationships>
</file>

<file path=ppt/slides/_rels/slide80.xml.rels><?xml version="1.0" encoding="UTF-8" standalone="yes"?>
<Relationships xmlns="http://schemas.openxmlformats.org/package/2006/relationships"><Relationship Id="rId8" Type="http://schemas.openxmlformats.org/officeDocument/2006/relationships/hyperlink" Target="https://aka.ms/BCOfficeHours" TargetMode="External"/><Relationship Id="rId3" Type="http://schemas.openxmlformats.org/officeDocument/2006/relationships/hyperlink" Target="http://aka.ms/BCYammer" TargetMode="External"/><Relationship Id="rId7" Type="http://schemas.openxmlformats.org/officeDocument/2006/relationships/hyperlink" Target="https://aka.ms/BCLinkedIn" TargetMode="External"/><Relationship Id="rId2" Type="http://schemas.openxmlformats.org/officeDocument/2006/relationships/notesSlide" Target="../notesSlides/notesSlide37.xml"/><Relationship Id="rId1" Type="http://schemas.openxmlformats.org/officeDocument/2006/relationships/slideLayout" Target="../slideLayouts/slideLayout105.xml"/><Relationship Id="rId6" Type="http://schemas.openxmlformats.org/officeDocument/2006/relationships/hyperlink" Target="https://aka.ms/BCPartnerPortal" TargetMode="External"/><Relationship Id="rId5" Type="http://schemas.openxmlformats.org/officeDocument/2006/relationships/hyperlink" Target="https://aka.ms/BCall" TargetMode="External"/><Relationship Id="rId4" Type="http://schemas.openxmlformats.org/officeDocument/2006/relationships/hyperlink" Target="https://aka.ms/BCYouTube" TargetMode="Externa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53.png"/><Relationship Id="rId2" Type="http://schemas.openxmlformats.org/officeDocument/2006/relationships/notesSlide" Target="../notesSlides/notesSlide39.xml"/><Relationship Id="rId1" Type="http://schemas.openxmlformats.org/officeDocument/2006/relationships/slideLayout" Target="../slideLayouts/slideLayout149.xml"/><Relationship Id="rId6" Type="http://schemas.openxmlformats.org/officeDocument/2006/relationships/hyperlink" Target="https://aka.ms/BCYouTube" TargetMode="External"/><Relationship Id="rId5" Type="http://schemas.openxmlformats.org/officeDocument/2006/relationships/image" Target="../media/image152.png"/><Relationship Id="rId4" Type="http://schemas.openxmlformats.org/officeDocument/2006/relationships/image" Target="../media/image1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9B99A9B6-3F8A-938D-7CA2-A3101C08D350}"/>
              </a:ext>
            </a:extLst>
          </p:cNvPr>
          <p:cNvSpPr>
            <a:spLocks noGrp="1"/>
          </p:cNvSpPr>
          <p:nvPr>
            <p:ph type="title"/>
          </p:nvPr>
        </p:nvSpPr>
        <p:spPr>
          <a:xfrm>
            <a:off x="588263" y="1379101"/>
            <a:ext cx="4167887" cy="2154436"/>
          </a:xfrm>
        </p:spPr>
        <p:txBody>
          <a:bodyPr/>
          <a:lstStyle/>
          <a:p>
            <a:r>
              <a:rPr lang="en-GB" sz="2800" dirty="0"/>
              <a:t>Microsoft presents</a:t>
            </a:r>
            <a:br>
              <a:rPr lang="en-DK" sz="2800" dirty="0"/>
            </a:br>
            <a:br>
              <a:rPr lang="en-DK" sz="2800" dirty="0"/>
            </a:br>
            <a:r>
              <a:rPr lang="en-GB" sz="2800" dirty="0"/>
              <a:t>What is new in analytics for Business Central in 2025 release wave 1</a:t>
            </a:r>
            <a:endParaRPr lang="en-US" sz="2800" dirty="0"/>
          </a:p>
        </p:txBody>
      </p:sp>
      <p:sp>
        <p:nvSpPr>
          <p:cNvPr id="5" name="Text Placeholder 4"/>
          <p:cNvSpPr>
            <a:spLocks noGrp="1"/>
          </p:cNvSpPr>
          <p:nvPr>
            <p:ph type="body" sz="quarter" idx="12"/>
          </p:nvPr>
        </p:nvSpPr>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2501024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7464-96F8-8D31-33E6-8CC8841040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2D1634-E6F6-4FB5-0CAD-CF03F55E768B}"/>
              </a:ext>
            </a:extLst>
          </p:cNvPr>
          <p:cNvSpPr>
            <a:spLocks noGrp="1"/>
          </p:cNvSpPr>
          <p:nvPr>
            <p:ph type="title"/>
          </p:nvPr>
        </p:nvSpPr>
        <p:spPr>
          <a:xfrm>
            <a:off x="626691" y="2598003"/>
            <a:ext cx="2285566" cy="1661993"/>
          </a:xfrm>
        </p:spPr>
        <p:txBody>
          <a:bodyPr/>
          <a:lstStyle/>
          <a:p>
            <a:r>
              <a:rPr lang="en-US"/>
              <a:t>Financial reporting for authors</a:t>
            </a:r>
            <a:endParaRPr lang="en-GB"/>
          </a:p>
        </p:txBody>
      </p:sp>
      <p:sp>
        <p:nvSpPr>
          <p:cNvPr id="6" name="Text Placeholder 5">
            <a:extLst>
              <a:ext uri="{FF2B5EF4-FFF2-40B4-BE49-F238E27FC236}">
                <a16:creationId xmlns:a16="http://schemas.microsoft.com/office/drawing/2014/main" id="{3081241C-C1F8-414C-0D48-9BB69421E424}"/>
              </a:ext>
            </a:extLst>
          </p:cNvPr>
          <p:cNvSpPr>
            <a:spLocks noGrp="1"/>
          </p:cNvSpPr>
          <p:nvPr>
            <p:ph type="body" sz="quarter" idx="10"/>
          </p:nvPr>
        </p:nvSpPr>
        <p:spPr>
          <a:xfrm>
            <a:off x="4519613" y="912620"/>
            <a:ext cx="6936014" cy="430887"/>
          </a:xfrm>
        </p:spPr>
        <p:txBody>
          <a:bodyPr/>
          <a:lstStyle/>
          <a:p>
            <a:r>
              <a:rPr lang="en-DK" sz="2800"/>
              <a:t>Internal descriptions</a:t>
            </a:r>
            <a:endParaRPr lang="en-GB" sz="2800"/>
          </a:p>
        </p:txBody>
      </p:sp>
      <p:sp>
        <p:nvSpPr>
          <p:cNvPr id="7" name="Text Placeholder 6">
            <a:extLst>
              <a:ext uri="{FF2B5EF4-FFF2-40B4-BE49-F238E27FC236}">
                <a16:creationId xmlns:a16="http://schemas.microsoft.com/office/drawing/2014/main" id="{944C8108-D05D-62CC-6919-BE17E89A2D0B}"/>
              </a:ext>
            </a:extLst>
          </p:cNvPr>
          <p:cNvSpPr>
            <a:spLocks noGrp="1"/>
          </p:cNvSpPr>
          <p:nvPr>
            <p:ph type="body" sz="quarter" idx="11"/>
          </p:nvPr>
        </p:nvSpPr>
        <p:spPr>
          <a:xfrm>
            <a:off x="4519613" y="1888374"/>
            <a:ext cx="6936014" cy="430887"/>
          </a:xfrm>
        </p:spPr>
        <p:txBody>
          <a:bodyPr/>
          <a:lstStyle/>
          <a:p>
            <a:r>
              <a:rPr lang="en-DK" sz="2800"/>
              <a:t>Intro/closing paragraphs</a:t>
            </a:r>
            <a:endParaRPr lang="en-GB" sz="2800"/>
          </a:p>
        </p:txBody>
      </p:sp>
      <p:sp>
        <p:nvSpPr>
          <p:cNvPr id="8" name="Text Placeholder 7">
            <a:extLst>
              <a:ext uri="{FF2B5EF4-FFF2-40B4-BE49-F238E27FC236}">
                <a16:creationId xmlns:a16="http://schemas.microsoft.com/office/drawing/2014/main" id="{62E395F5-3B62-4644-4A94-8C85B62F8994}"/>
              </a:ext>
            </a:extLst>
          </p:cNvPr>
          <p:cNvSpPr>
            <a:spLocks noGrp="1"/>
          </p:cNvSpPr>
          <p:nvPr>
            <p:ph type="body" sz="quarter" idx="12"/>
          </p:nvPr>
        </p:nvSpPr>
        <p:spPr>
          <a:xfrm>
            <a:off x="4519613" y="2689665"/>
            <a:ext cx="6936014" cy="430887"/>
          </a:xfrm>
        </p:spPr>
        <p:txBody>
          <a:bodyPr/>
          <a:lstStyle/>
          <a:p>
            <a:r>
              <a:rPr lang="en-DK" sz="2800"/>
              <a:t>Row definitions</a:t>
            </a:r>
            <a:endParaRPr lang="en-GB" sz="2800"/>
          </a:p>
        </p:txBody>
      </p:sp>
      <p:sp>
        <p:nvSpPr>
          <p:cNvPr id="12" name="Text Placeholder 11">
            <a:extLst>
              <a:ext uri="{FF2B5EF4-FFF2-40B4-BE49-F238E27FC236}">
                <a16:creationId xmlns:a16="http://schemas.microsoft.com/office/drawing/2014/main" id="{57002E37-E95B-A45B-AB07-E8200D0274D0}"/>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959BB34E-EACE-9733-9290-FFF0F8990478}"/>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8AD34CDA-463E-6175-AD7A-D768EF21FA5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77784B1A-B9B2-9C62-7F91-AA761DB6A27D}"/>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Column definitions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1C85BD8D-1F27-A498-6D44-E5E3329CA875}"/>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22991519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E1CA-A54D-203A-9652-E2CD641652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01E2FF-2638-DF4D-F7D5-7604025CF3CC}"/>
              </a:ext>
            </a:extLst>
          </p:cNvPr>
          <p:cNvSpPr>
            <a:spLocks noGrp="1"/>
          </p:cNvSpPr>
          <p:nvPr>
            <p:ph type="title"/>
          </p:nvPr>
        </p:nvSpPr>
        <p:spPr>
          <a:xfrm>
            <a:off x="626691" y="2598003"/>
            <a:ext cx="2285566" cy="1661993"/>
          </a:xfrm>
        </p:spPr>
        <p:txBody>
          <a:bodyPr/>
          <a:lstStyle/>
          <a:p>
            <a:r>
              <a:rPr lang="en-US"/>
              <a:t>Financial reporting for admins</a:t>
            </a:r>
            <a:endParaRPr lang="en-GB"/>
          </a:p>
        </p:txBody>
      </p:sp>
      <p:sp>
        <p:nvSpPr>
          <p:cNvPr id="6" name="Text Placeholder 5">
            <a:extLst>
              <a:ext uri="{FF2B5EF4-FFF2-40B4-BE49-F238E27FC236}">
                <a16:creationId xmlns:a16="http://schemas.microsoft.com/office/drawing/2014/main" id="{7AB5FBB7-84D5-99D9-31ED-1226FC9E2CC2}"/>
              </a:ext>
            </a:extLst>
          </p:cNvPr>
          <p:cNvSpPr>
            <a:spLocks noGrp="1"/>
          </p:cNvSpPr>
          <p:nvPr>
            <p:ph type="body" sz="quarter" idx="10"/>
          </p:nvPr>
        </p:nvSpPr>
        <p:spPr>
          <a:xfrm>
            <a:off x="4519613" y="912620"/>
            <a:ext cx="6936014" cy="430887"/>
          </a:xfrm>
        </p:spPr>
        <p:txBody>
          <a:bodyPr/>
          <a:lstStyle/>
          <a:p>
            <a:r>
              <a:rPr lang="en-DK" sz="2800"/>
              <a:t>Telemetry</a:t>
            </a:r>
            <a:endParaRPr lang="en-GB" sz="2800"/>
          </a:p>
        </p:txBody>
      </p:sp>
      <p:sp>
        <p:nvSpPr>
          <p:cNvPr id="7" name="Text Placeholder 6">
            <a:extLst>
              <a:ext uri="{FF2B5EF4-FFF2-40B4-BE49-F238E27FC236}">
                <a16:creationId xmlns:a16="http://schemas.microsoft.com/office/drawing/2014/main" id="{7A384601-F13A-354B-23C4-7480C71922BB}"/>
              </a:ext>
            </a:extLst>
          </p:cNvPr>
          <p:cNvSpPr>
            <a:spLocks noGrp="1"/>
          </p:cNvSpPr>
          <p:nvPr>
            <p:ph type="body" sz="quarter" idx="11"/>
          </p:nvPr>
        </p:nvSpPr>
        <p:spPr>
          <a:xfrm>
            <a:off x="4519613" y="1888374"/>
            <a:ext cx="6936014" cy="430887"/>
          </a:xfrm>
        </p:spPr>
        <p:txBody>
          <a:bodyPr/>
          <a:lstStyle/>
          <a:p>
            <a:r>
              <a:rPr lang="en-DK" sz="2800"/>
              <a:t>Microsoft Purview (coming soon)</a:t>
            </a:r>
            <a:endParaRPr lang="en-GB" sz="2800"/>
          </a:p>
        </p:txBody>
      </p:sp>
      <p:sp>
        <p:nvSpPr>
          <p:cNvPr id="8" name="Text Placeholder 7">
            <a:extLst>
              <a:ext uri="{FF2B5EF4-FFF2-40B4-BE49-F238E27FC236}">
                <a16:creationId xmlns:a16="http://schemas.microsoft.com/office/drawing/2014/main" id="{E68232BE-A2AB-CA5F-8AA5-444E18FE09FF}"/>
              </a:ext>
            </a:extLst>
          </p:cNvPr>
          <p:cNvSpPr>
            <a:spLocks noGrp="1"/>
          </p:cNvSpPr>
          <p:nvPr>
            <p:ph type="body" sz="quarter" idx="12"/>
          </p:nvPr>
        </p:nvSpPr>
        <p:spPr>
          <a:xfrm>
            <a:off x="4519613" y="2689665"/>
            <a:ext cx="6936014" cy="430887"/>
          </a:xfrm>
        </p:spPr>
        <p:txBody>
          <a:bodyPr/>
          <a:lstStyle/>
          <a:p>
            <a:r>
              <a:rPr lang="en-DK" sz="2800"/>
              <a:t>Audit changes to definitions</a:t>
            </a:r>
            <a:endParaRPr lang="en-GB" sz="2800"/>
          </a:p>
        </p:txBody>
      </p:sp>
      <p:sp>
        <p:nvSpPr>
          <p:cNvPr id="12" name="Text Placeholder 11">
            <a:extLst>
              <a:ext uri="{FF2B5EF4-FFF2-40B4-BE49-F238E27FC236}">
                <a16:creationId xmlns:a16="http://schemas.microsoft.com/office/drawing/2014/main" id="{7764ADB7-5647-30BD-FC23-D43AFD2D35A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E7EEDD02-DFB5-98F4-955E-699AD8C0BA12}"/>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5C0E07D-595F-BB81-4938-CD6B7D23C8D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97F7497A-D432-E3B3-7E3E-68029A2CB549}"/>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Setup permissions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5FD78BED-76C4-726F-7F28-2E1A4AE34A52}"/>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34268059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7109-9A6A-FA44-D16E-CE237775D55B}"/>
              </a:ext>
            </a:extLst>
          </p:cNvPr>
          <p:cNvSpPr>
            <a:spLocks noGrp="1"/>
          </p:cNvSpPr>
          <p:nvPr>
            <p:ph type="title"/>
          </p:nvPr>
        </p:nvSpPr>
        <p:spPr/>
        <p:txBody>
          <a:bodyPr/>
          <a:lstStyle/>
          <a:p>
            <a:r>
              <a:rPr lang="en-US"/>
              <a:t>Sales analytics themes for 2025 release wave 1 (26.1)</a:t>
            </a:r>
            <a:endParaRPr lang="en-GB"/>
          </a:p>
        </p:txBody>
      </p:sp>
      <p:sp>
        <p:nvSpPr>
          <p:cNvPr id="3" name="Text Placeholder 2">
            <a:extLst>
              <a:ext uri="{FF2B5EF4-FFF2-40B4-BE49-F238E27FC236}">
                <a16:creationId xmlns:a16="http://schemas.microsoft.com/office/drawing/2014/main" id="{0B37430F-6235-78EE-AAAB-4CC1C3BF669C}"/>
              </a:ext>
            </a:extLst>
          </p:cNvPr>
          <p:cNvSpPr>
            <a:spLocks noGrp="1"/>
          </p:cNvSpPr>
          <p:nvPr>
            <p:ph type="body" sz="quarter" idx="10"/>
          </p:nvPr>
        </p:nvSpPr>
        <p:spPr>
          <a:xfrm>
            <a:off x="586390" y="1434370"/>
            <a:ext cx="11018520" cy="1982081"/>
          </a:xfrm>
        </p:spPr>
        <p:txBody>
          <a:bodyPr/>
          <a:lstStyle/>
          <a:p>
            <a:r>
              <a:rPr lang="en-US"/>
              <a:t>Sales lifecycle</a:t>
            </a:r>
          </a:p>
          <a:p>
            <a:r>
              <a:rPr lang="en-US"/>
              <a:t>Profitability</a:t>
            </a:r>
          </a:p>
          <a:p>
            <a:r>
              <a:rPr lang="en-US"/>
              <a:t>Demographics</a:t>
            </a:r>
          </a:p>
          <a:p>
            <a:r>
              <a:rPr lang="en-US"/>
              <a:t>AI assisted analysis</a:t>
            </a:r>
            <a:endParaRPr lang="en-GB"/>
          </a:p>
        </p:txBody>
      </p:sp>
    </p:spTree>
    <p:extLst>
      <p:ext uri="{BB962C8B-B14F-4D97-AF65-F5344CB8AC3E}">
        <p14:creationId xmlns:p14="http://schemas.microsoft.com/office/powerpoint/2010/main" val="614455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A99981-A31D-0803-4E5A-CEDDD70E8083}"/>
              </a:ext>
            </a:extLst>
          </p:cNvPr>
          <p:cNvSpPr>
            <a:spLocks noGrp="1"/>
          </p:cNvSpPr>
          <p:nvPr>
            <p:ph type="title"/>
          </p:nvPr>
        </p:nvSpPr>
        <p:spPr/>
        <p:txBody>
          <a:bodyPr/>
          <a:lstStyle/>
          <a:p>
            <a:r>
              <a:rPr lang="en-US"/>
              <a:t>Phases of a sale</a:t>
            </a:r>
            <a:endParaRPr lang="en-GB"/>
          </a:p>
        </p:txBody>
      </p:sp>
      <p:graphicFrame>
        <p:nvGraphicFramePr>
          <p:cNvPr id="8" name="Diagram 7">
            <a:extLst>
              <a:ext uri="{FF2B5EF4-FFF2-40B4-BE49-F238E27FC236}">
                <a16:creationId xmlns:a16="http://schemas.microsoft.com/office/drawing/2014/main" id="{42ECA009-EB86-197F-2353-1425D7CFCF95}"/>
              </a:ext>
            </a:extLst>
          </p:cNvPr>
          <p:cNvGraphicFramePr/>
          <p:nvPr/>
        </p:nvGraphicFramePr>
        <p:xfrm>
          <a:off x="675712" y="1741296"/>
          <a:ext cx="11049609" cy="4598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6">
            <a:extLst>
              <a:ext uri="{FF2B5EF4-FFF2-40B4-BE49-F238E27FC236}">
                <a16:creationId xmlns:a16="http://schemas.microsoft.com/office/drawing/2014/main" id="{F4CFEF08-8735-EF35-3145-FEA68C625EF9}"/>
              </a:ext>
            </a:extLst>
          </p:cNvPr>
          <p:cNvSpPr txBox="1">
            <a:spLocks/>
          </p:cNvSpPr>
          <p:nvPr/>
        </p:nvSpPr>
        <p:spPr>
          <a:xfrm>
            <a:off x="5325470"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1" name="Title 6">
            <a:extLst>
              <a:ext uri="{FF2B5EF4-FFF2-40B4-BE49-F238E27FC236}">
                <a16:creationId xmlns:a16="http://schemas.microsoft.com/office/drawing/2014/main" id="{B9AC0213-6D7E-ECE4-547E-B9CEFE019950}"/>
              </a:ext>
            </a:extLst>
          </p:cNvPr>
          <p:cNvSpPr txBox="1">
            <a:spLocks/>
          </p:cNvSpPr>
          <p:nvPr/>
        </p:nvSpPr>
        <p:spPr>
          <a:xfrm>
            <a:off x="7687306"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2" name="Title 6">
            <a:extLst>
              <a:ext uri="{FF2B5EF4-FFF2-40B4-BE49-F238E27FC236}">
                <a16:creationId xmlns:a16="http://schemas.microsoft.com/office/drawing/2014/main" id="{B4665713-1CA6-39E8-2338-0CD34B5A9BED}"/>
              </a:ext>
            </a:extLst>
          </p:cNvPr>
          <p:cNvSpPr txBox="1">
            <a:spLocks/>
          </p:cNvSpPr>
          <p:nvPr/>
        </p:nvSpPr>
        <p:spPr>
          <a:xfrm>
            <a:off x="67571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3" name="Title 6">
            <a:extLst>
              <a:ext uri="{FF2B5EF4-FFF2-40B4-BE49-F238E27FC236}">
                <a16:creationId xmlns:a16="http://schemas.microsoft.com/office/drawing/2014/main" id="{D0329E62-5AF9-7355-9C8E-62C34D5FD475}"/>
              </a:ext>
            </a:extLst>
          </p:cNvPr>
          <p:cNvSpPr txBox="1">
            <a:spLocks/>
          </p:cNvSpPr>
          <p:nvPr/>
        </p:nvSpPr>
        <p:spPr>
          <a:xfrm>
            <a:off x="303317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4" name="Title 6">
            <a:extLst>
              <a:ext uri="{FF2B5EF4-FFF2-40B4-BE49-F238E27FC236}">
                <a16:creationId xmlns:a16="http://schemas.microsoft.com/office/drawing/2014/main" id="{FC6C4ACA-D697-FCFE-F1A7-9E186812E9D6}"/>
              </a:ext>
            </a:extLst>
          </p:cNvPr>
          <p:cNvSpPr txBox="1">
            <a:spLocks/>
          </p:cNvSpPr>
          <p:nvPr/>
        </p:nvSpPr>
        <p:spPr>
          <a:xfrm>
            <a:off x="10103366"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Tree>
    <p:extLst>
      <p:ext uri="{BB962C8B-B14F-4D97-AF65-F5344CB8AC3E}">
        <p14:creationId xmlns:p14="http://schemas.microsoft.com/office/powerpoint/2010/main" val="2626973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0D3463-5314-20F8-820A-546023430934}"/>
              </a:ext>
            </a:extLst>
          </p:cNvPr>
          <p:cNvPicPr>
            <a:picLocks noChangeAspect="1"/>
          </p:cNvPicPr>
          <p:nvPr/>
        </p:nvPicPr>
        <p:blipFill>
          <a:blip r:embed="rId2"/>
          <a:stretch>
            <a:fillRect/>
          </a:stretch>
        </p:blipFill>
        <p:spPr>
          <a:xfrm>
            <a:off x="38680" y="0"/>
            <a:ext cx="12114640" cy="6858000"/>
          </a:xfrm>
          <a:prstGeom prst="rect">
            <a:avLst/>
          </a:prstGeom>
        </p:spPr>
      </p:pic>
    </p:spTree>
    <p:extLst>
      <p:ext uri="{BB962C8B-B14F-4D97-AF65-F5344CB8AC3E}">
        <p14:creationId xmlns:p14="http://schemas.microsoft.com/office/powerpoint/2010/main" val="14568750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6D5EC-2B94-E4CA-7CB6-9148FC616012}"/>
              </a:ext>
            </a:extLst>
          </p:cNvPr>
          <p:cNvPicPr>
            <a:picLocks noChangeAspect="1"/>
          </p:cNvPicPr>
          <p:nvPr/>
        </p:nvPicPr>
        <p:blipFill>
          <a:blip r:embed="rId2"/>
          <a:stretch>
            <a:fillRect/>
          </a:stretch>
        </p:blipFill>
        <p:spPr>
          <a:xfrm>
            <a:off x="43912" y="0"/>
            <a:ext cx="12104176" cy="6858000"/>
          </a:xfrm>
          <a:prstGeom prst="rect">
            <a:avLst/>
          </a:prstGeom>
        </p:spPr>
      </p:pic>
    </p:spTree>
    <p:extLst>
      <p:ext uri="{BB962C8B-B14F-4D97-AF65-F5344CB8AC3E}">
        <p14:creationId xmlns:p14="http://schemas.microsoft.com/office/powerpoint/2010/main" val="2554917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B1407-EB6E-57A3-1C50-CB9F26AF5341}"/>
              </a:ext>
            </a:extLst>
          </p:cNvPr>
          <p:cNvPicPr>
            <a:picLocks noChangeAspect="1"/>
          </p:cNvPicPr>
          <p:nvPr/>
        </p:nvPicPr>
        <p:blipFill>
          <a:blip r:embed="rId2"/>
          <a:stretch>
            <a:fillRect/>
          </a:stretch>
        </p:blipFill>
        <p:spPr>
          <a:xfrm>
            <a:off x="32737" y="0"/>
            <a:ext cx="12126525" cy="6858000"/>
          </a:xfrm>
          <a:prstGeom prst="rect">
            <a:avLst/>
          </a:prstGeom>
        </p:spPr>
      </p:pic>
    </p:spTree>
    <p:extLst>
      <p:ext uri="{BB962C8B-B14F-4D97-AF65-F5344CB8AC3E}">
        <p14:creationId xmlns:p14="http://schemas.microsoft.com/office/powerpoint/2010/main" val="12653092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292E-51C6-DA1E-D13D-848A3147B727}"/>
              </a:ext>
            </a:extLst>
          </p:cNvPr>
          <p:cNvSpPr>
            <a:spLocks noGrp="1"/>
          </p:cNvSpPr>
          <p:nvPr>
            <p:ph type="title"/>
          </p:nvPr>
        </p:nvSpPr>
        <p:spPr/>
        <p:txBody>
          <a:bodyPr/>
          <a:lstStyle/>
          <a:p>
            <a:r>
              <a:rPr lang="en-US"/>
              <a:t>Profitability analysis (pareto)</a:t>
            </a:r>
            <a:endParaRPr lang="en-GB"/>
          </a:p>
        </p:txBody>
      </p:sp>
      <p:pic>
        <p:nvPicPr>
          <p:cNvPr id="4" name="Picture 3">
            <a:extLst>
              <a:ext uri="{FF2B5EF4-FFF2-40B4-BE49-F238E27FC236}">
                <a16:creationId xmlns:a16="http://schemas.microsoft.com/office/drawing/2014/main" id="{244D3F41-24D3-AFA0-2F80-95CF1861FBB1}"/>
              </a:ext>
            </a:extLst>
          </p:cNvPr>
          <p:cNvPicPr>
            <a:picLocks noChangeAspect="1"/>
          </p:cNvPicPr>
          <p:nvPr/>
        </p:nvPicPr>
        <p:blipFill>
          <a:blip r:embed="rId2"/>
          <a:stretch>
            <a:fillRect/>
          </a:stretch>
        </p:blipFill>
        <p:spPr>
          <a:xfrm>
            <a:off x="588262" y="1360661"/>
            <a:ext cx="9548889" cy="5385769"/>
          </a:xfrm>
          <a:prstGeom prst="rect">
            <a:avLst/>
          </a:prstGeom>
        </p:spPr>
      </p:pic>
    </p:spTree>
    <p:extLst>
      <p:ext uri="{BB962C8B-B14F-4D97-AF65-F5344CB8AC3E}">
        <p14:creationId xmlns:p14="http://schemas.microsoft.com/office/powerpoint/2010/main" val="31061113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0FD2-75C8-B2F0-A7A9-9F2AF99F1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6E8AC-EE01-D7C3-BA6D-37B8EBA410F2}"/>
              </a:ext>
            </a:extLst>
          </p:cNvPr>
          <p:cNvSpPr>
            <a:spLocks noGrp="1"/>
          </p:cNvSpPr>
          <p:nvPr>
            <p:ph type="title"/>
          </p:nvPr>
        </p:nvSpPr>
        <p:spPr/>
        <p:txBody>
          <a:bodyPr/>
          <a:lstStyle/>
          <a:p>
            <a:r>
              <a:rPr lang="en-US"/>
              <a:t>Profitability analysis (item seasonality and profitability)</a:t>
            </a:r>
            <a:endParaRPr lang="en-GB"/>
          </a:p>
        </p:txBody>
      </p:sp>
      <p:pic>
        <p:nvPicPr>
          <p:cNvPr id="4" name="Picture 3">
            <a:extLst>
              <a:ext uri="{FF2B5EF4-FFF2-40B4-BE49-F238E27FC236}">
                <a16:creationId xmlns:a16="http://schemas.microsoft.com/office/drawing/2014/main" id="{F576A7F2-E380-E85F-D218-2AB78CBEC7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891" y="1360661"/>
            <a:ext cx="9543631" cy="5385769"/>
          </a:xfrm>
          <a:prstGeom prst="rect">
            <a:avLst/>
          </a:prstGeom>
        </p:spPr>
      </p:pic>
    </p:spTree>
    <p:extLst>
      <p:ext uri="{BB962C8B-B14F-4D97-AF65-F5344CB8AC3E}">
        <p14:creationId xmlns:p14="http://schemas.microsoft.com/office/powerpoint/2010/main" val="420813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596D-6653-7EF4-63F5-4C48DEE039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0651ED-C530-6288-C40A-8D1588F2E8D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88263" y="1311563"/>
            <a:ext cx="9723108" cy="5517862"/>
          </a:xfrm>
          <a:prstGeom prst="rect">
            <a:avLst/>
          </a:prstGeom>
          <a:noFill/>
        </p:spPr>
      </p:pic>
      <p:sp>
        <p:nvSpPr>
          <p:cNvPr id="2" name="Title 1">
            <a:extLst>
              <a:ext uri="{FF2B5EF4-FFF2-40B4-BE49-F238E27FC236}">
                <a16:creationId xmlns:a16="http://schemas.microsoft.com/office/drawing/2014/main" id="{FFD13E53-E105-66BB-479A-57E924983ABF}"/>
              </a:ext>
            </a:extLst>
          </p:cNvPr>
          <p:cNvSpPr>
            <a:spLocks noGrp="1"/>
          </p:cNvSpPr>
          <p:nvPr>
            <p:ph type="title"/>
          </p:nvPr>
        </p:nvSpPr>
        <p:spPr/>
        <p:txBody>
          <a:bodyPr wrap="square" anchor="ctr">
            <a:normAutofit/>
          </a:bodyPr>
          <a:lstStyle/>
          <a:p>
            <a:r>
              <a:rPr lang="en-US"/>
              <a:t>Profitability analysis (sales staff)</a:t>
            </a:r>
            <a:endParaRPr lang="en-GB"/>
          </a:p>
        </p:txBody>
      </p:sp>
      <p:pic>
        <p:nvPicPr>
          <p:cNvPr id="7" name="Picture 6">
            <a:extLst>
              <a:ext uri="{FF2B5EF4-FFF2-40B4-BE49-F238E27FC236}">
                <a16:creationId xmlns:a16="http://schemas.microsoft.com/office/drawing/2014/main" id="{F7E2727A-55B5-9CA5-00B3-124DE70E90D6}"/>
              </a:ext>
            </a:extLst>
          </p:cNvPr>
          <p:cNvPicPr>
            <a:picLocks noChangeAspect="1"/>
          </p:cNvPicPr>
          <p:nvPr/>
        </p:nvPicPr>
        <p:blipFill>
          <a:blip r:embed="rId3"/>
          <a:stretch>
            <a:fillRect/>
          </a:stretch>
        </p:blipFill>
        <p:spPr>
          <a:xfrm>
            <a:off x="3406509" y="2261627"/>
            <a:ext cx="1556323" cy="1229495"/>
          </a:xfrm>
          <a:prstGeom prst="rect">
            <a:avLst/>
          </a:prstGeom>
          <a:noFill/>
        </p:spPr>
      </p:pic>
    </p:spTree>
    <p:extLst>
      <p:ext uri="{BB962C8B-B14F-4D97-AF65-F5344CB8AC3E}">
        <p14:creationId xmlns:p14="http://schemas.microsoft.com/office/powerpoint/2010/main" val="3826420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E1F569-CD4F-4DCB-5A96-88A2F852DCA7}"/>
              </a:ext>
            </a:extLst>
          </p:cNvPr>
          <p:cNvSpPr>
            <a:spLocks noGrp="1"/>
          </p:cNvSpPr>
          <p:nvPr>
            <p:ph type="title"/>
          </p:nvPr>
        </p:nvSpPr>
        <p:spPr/>
        <p:txBody>
          <a:bodyPr/>
          <a:lstStyle/>
          <a:p>
            <a:r>
              <a:rPr lang="en-DK"/>
              <a:t>Abstract (hidden slide)</a:t>
            </a:r>
            <a:endParaRPr lang="en-GB"/>
          </a:p>
        </p:txBody>
      </p:sp>
      <p:sp>
        <p:nvSpPr>
          <p:cNvPr id="7" name="Text Placeholder 6">
            <a:extLst>
              <a:ext uri="{FF2B5EF4-FFF2-40B4-BE49-F238E27FC236}">
                <a16:creationId xmlns:a16="http://schemas.microsoft.com/office/drawing/2014/main" id="{4E5FADC3-7C8F-4DBF-CA27-9BD67A166DD6}"/>
              </a:ext>
            </a:extLst>
          </p:cNvPr>
          <p:cNvSpPr>
            <a:spLocks noGrp="1"/>
          </p:cNvSpPr>
          <p:nvPr>
            <p:ph type="body" sz="quarter" idx="12"/>
          </p:nvPr>
        </p:nvSpPr>
        <p:spPr>
          <a:xfrm>
            <a:off x="584200" y="1436688"/>
            <a:ext cx="11018838" cy="3323987"/>
          </a:xfrm>
        </p:spPr>
        <p:txBody>
          <a:bodyPr/>
          <a:lstStyle/>
          <a:p>
            <a:pPr marL="0" indent="0">
              <a:buNone/>
            </a:pPr>
            <a:r>
              <a:rPr lang="en-GB" sz="2400"/>
              <a:t>Join this session for the grand overview of key updates to analytics in Business Central 2025 release wave 1, including Power BI apps, data analysis queries, and reports with Excel/Word layouts. We will cover this and how it works across all major functional areas: finance, sales, purchasing, manufacturing, projects, and more. The session is relevant if you work pre-sales, as this demos well with prospective and existing customers, or working as functional consultants (to show your customers what is possible), architects (to include analytics in upgrade plans and tenders), and maybe also developers (to learn where to get inspired for your code).</a:t>
            </a:r>
          </a:p>
        </p:txBody>
      </p:sp>
      <p:sp>
        <p:nvSpPr>
          <p:cNvPr id="6" name="Text Placeholder 5">
            <a:extLst>
              <a:ext uri="{FF2B5EF4-FFF2-40B4-BE49-F238E27FC236}">
                <a16:creationId xmlns:a16="http://schemas.microsoft.com/office/drawing/2014/main" id="{E0D7102B-BAED-27BB-5AFB-0E2CAED6F649}"/>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8115852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C79B-6CFC-522A-77D9-EB9EFE928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CE11D-446F-C41D-542F-BEE6BEA16ED6}"/>
              </a:ext>
            </a:extLst>
          </p:cNvPr>
          <p:cNvSpPr>
            <a:spLocks noGrp="1"/>
          </p:cNvSpPr>
          <p:nvPr>
            <p:ph type="title"/>
          </p:nvPr>
        </p:nvSpPr>
        <p:spPr/>
        <p:txBody>
          <a:bodyPr/>
          <a:lstStyle/>
          <a:p>
            <a:r>
              <a:rPr lang="en-US"/>
              <a:t>Profitability (by customer or sales staff)</a:t>
            </a:r>
            <a:endParaRPr lang="en-GB"/>
          </a:p>
        </p:txBody>
      </p:sp>
      <p:pic>
        <p:nvPicPr>
          <p:cNvPr id="4" name="Picture 3">
            <a:extLst>
              <a:ext uri="{FF2B5EF4-FFF2-40B4-BE49-F238E27FC236}">
                <a16:creationId xmlns:a16="http://schemas.microsoft.com/office/drawing/2014/main" id="{E044C35C-736E-E707-1A08-16DAC02C1A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7191" y="1379958"/>
            <a:ext cx="9411028" cy="5347175"/>
          </a:xfrm>
          <a:prstGeom prst="rect">
            <a:avLst/>
          </a:prstGeom>
        </p:spPr>
      </p:pic>
    </p:spTree>
    <p:extLst>
      <p:ext uri="{BB962C8B-B14F-4D97-AF65-F5344CB8AC3E}">
        <p14:creationId xmlns:p14="http://schemas.microsoft.com/office/powerpoint/2010/main" val="24203399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66FE-D4B5-80F0-5C79-AC6FACBB8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795A2-70CC-6F18-4F3C-7275E821D042}"/>
              </a:ext>
            </a:extLst>
          </p:cNvPr>
          <p:cNvSpPr>
            <a:spLocks noGrp="1"/>
          </p:cNvSpPr>
          <p:nvPr>
            <p:ph type="title"/>
          </p:nvPr>
        </p:nvSpPr>
        <p:spPr/>
        <p:txBody>
          <a:bodyPr/>
          <a:lstStyle/>
          <a:p>
            <a:r>
              <a:rPr lang="en-US"/>
              <a:t>Customer demographics (location)</a:t>
            </a:r>
            <a:endParaRPr lang="en-GB"/>
          </a:p>
        </p:txBody>
      </p:sp>
      <p:pic>
        <p:nvPicPr>
          <p:cNvPr id="4" name="Picture 3">
            <a:extLst>
              <a:ext uri="{FF2B5EF4-FFF2-40B4-BE49-F238E27FC236}">
                <a16:creationId xmlns:a16="http://schemas.microsoft.com/office/drawing/2014/main" id="{A23C20E0-4AD1-3272-C91F-F44F0848AD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558" y="1379958"/>
            <a:ext cx="9484296" cy="5347175"/>
          </a:xfrm>
          <a:prstGeom prst="rect">
            <a:avLst/>
          </a:prstGeom>
        </p:spPr>
      </p:pic>
    </p:spTree>
    <p:extLst>
      <p:ext uri="{BB962C8B-B14F-4D97-AF65-F5344CB8AC3E}">
        <p14:creationId xmlns:p14="http://schemas.microsoft.com/office/powerpoint/2010/main" val="15115153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3EC-9BFF-63DD-239D-4E5AA6A0E35B}"/>
              </a:ext>
            </a:extLst>
          </p:cNvPr>
          <p:cNvSpPr>
            <a:spLocks noGrp="1"/>
          </p:cNvSpPr>
          <p:nvPr>
            <p:ph type="title"/>
          </p:nvPr>
        </p:nvSpPr>
        <p:spPr/>
        <p:txBody>
          <a:bodyPr/>
          <a:lstStyle/>
          <a:p>
            <a:r>
              <a:rPr lang="en-US"/>
              <a:t>Expand the map to get your world sales map</a:t>
            </a:r>
            <a:endParaRPr lang="en-GB"/>
          </a:p>
        </p:txBody>
      </p:sp>
      <p:pic>
        <p:nvPicPr>
          <p:cNvPr id="4" name="Picture 3">
            <a:extLst>
              <a:ext uri="{FF2B5EF4-FFF2-40B4-BE49-F238E27FC236}">
                <a16:creationId xmlns:a16="http://schemas.microsoft.com/office/drawing/2014/main" id="{E50F1212-6209-99A3-15FD-8A3280719EFD}"/>
              </a:ext>
            </a:extLst>
          </p:cNvPr>
          <p:cNvPicPr>
            <a:picLocks noChangeAspect="1"/>
          </p:cNvPicPr>
          <p:nvPr/>
        </p:nvPicPr>
        <p:blipFill>
          <a:blip r:embed="rId2"/>
          <a:stretch>
            <a:fillRect/>
          </a:stretch>
        </p:blipFill>
        <p:spPr>
          <a:xfrm>
            <a:off x="498763" y="1270327"/>
            <a:ext cx="9704998" cy="5460794"/>
          </a:xfrm>
          <a:prstGeom prst="rect">
            <a:avLst/>
          </a:prstGeom>
        </p:spPr>
      </p:pic>
    </p:spTree>
    <p:extLst>
      <p:ext uri="{BB962C8B-B14F-4D97-AF65-F5344CB8AC3E}">
        <p14:creationId xmlns:p14="http://schemas.microsoft.com/office/powerpoint/2010/main" val="31432501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49D3-52C5-A4F2-20FE-E773C7DA6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CD35-8C80-7321-A062-F2329EFD3F80}"/>
              </a:ext>
            </a:extLst>
          </p:cNvPr>
          <p:cNvSpPr>
            <a:spLocks noGrp="1"/>
          </p:cNvSpPr>
          <p:nvPr>
            <p:ph type="title"/>
          </p:nvPr>
        </p:nvSpPr>
        <p:spPr/>
        <p:txBody>
          <a:bodyPr/>
          <a:lstStyle/>
          <a:p>
            <a:r>
              <a:rPr lang="en-US"/>
              <a:t>Sales demographics (by item or customer)</a:t>
            </a:r>
            <a:endParaRPr lang="en-GB"/>
          </a:p>
        </p:txBody>
      </p:sp>
      <p:pic>
        <p:nvPicPr>
          <p:cNvPr id="4" name="Picture 3">
            <a:extLst>
              <a:ext uri="{FF2B5EF4-FFF2-40B4-BE49-F238E27FC236}">
                <a16:creationId xmlns:a16="http://schemas.microsoft.com/office/drawing/2014/main" id="{FD6B8BA0-E319-4FA6-FED4-B09A66EDC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79958"/>
            <a:ext cx="9434245" cy="5347175"/>
          </a:xfrm>
          <a:prstGeom prst="rect">
            <a:avLst/>
          </a:prstGeom>
        </p:spPr>
      </p:pic>
    </p:spTree>
    <p:extLst>
      <p:ext uri="{BB962C8B-B14F-4D97-AF65-F5344CB8AC3E}">
        <p14:creationId xmlns:p14="http://schemas.microsoft.com/office/powerpoint/2010/main" val="22323616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E580-9D0D-C405-F964-D05150C09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A83DA-E71E-7C69-3D7C-5B0057C6EDD0}"/>
              </a:ext>
            </a:extLst>
          </p:cNvPr>
          <p:cNvSpPr>
            <a:spLocks noGrp="1"/>
          </p:cNvSpPr>
          <p:nvPr>
            <p:ph type="title"/>
          </p:nvPr>
        </p:nvSpPr>
        <p:spPr/>
        <p:txBody>
          <a:bodyPr/>
          <a:lstStyle/>
          <a:p>
            <a:r>
              <a:rPr lang="en-US"/>
              <a:t>AI assisted sales analysis 1 (ad/hoc or by statistics)</a:t>
            </a:r>
            <a:endParaRPr lang="en-GB"/>
          </a:p>
        </p:txBody>
      </p:sp>
      <p:pic>
        <p:nvPicPr>
          <p:cNvPr id="4" name="Picture 3">
            <a:extLst>
              <a:ext uri="{FF2B5EF4-FFF2-40B4-BE49-F238E27FC236}">
                <a16:creationId xmlns:a16="http://schemas.microsoft.com/office/drawing/2014/main" id="{64C09224-71A7-8741-6FF0-C17DF3387C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5867"/>
            <a:ext cx="9434245" cy="5335356"/>
          </a:xfrm>
          <a:prstGeom prst="rect">
            <a:avLst/>
          </a:prstGeom>
        </p:spPr>
      </p:pic>
    </p:spTree>
    <p:extLst>
      <p:ext uri="{BB962C8B-B14F-4D97-AF65-F5344CB8AC3E}">
        <p14:creationId xmlns:p14="http://schemas.microsoft.com/office/powerpoint/2010/main" val="3136281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3059-E3C8-19AB-C687-8EBC9DAF0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010E1-AB19-EFFB-966A-BE31E755B3EE}"/>
              </a:ext>
            </a:extLst>
          </p:cNvPr>
          <p:cNvSpPr>
            <a:spLocks noGrp="1"/>
          </p:cNvSpPr>
          <p:nvPr>
            <p:ph type="title"/>
          </p:nvPr>
        </p:nvSpPr>
        <p:spPr>
          <a:xfrm>
            <a:off x="588262" y="457200"/>
            <a:ext cx="11603737" cy="553998"/>
          </a:xfrm>
        </p:spPr>
        <p:txBody>
          <a:bodyPr/>
          <a:lstStyle/>
          <a:p>
            <a:r>
              <a:rPr lang="en-US"/>
              <a:t>AI assisted sales analysis 2 (key drivers for high/low sales)</a:t>
            </a:r>
            <a:endParaRPr lang="en-GB"/>
          </a:p>
        </p:txBody>
      </p:sp>
      <p:pic>
        <p:nvPicPr>
          <p:cNvPr id="4" name="Picture 3">
            <a:extLst>
              <a:ext uri="{FF2B5EF4-FFF2-40B4-BE49-F238E27FC236}">
                <a16:creationId xmlns:a16="http://schemas.microsoft.com/office/drawing/2014/main" id="{835BF5F0-7280-BF08-54C5-1C9216F3D3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8521"/>
            <a:ext cx="9434245" cy="5330047"/>
          </a:xfrm>
          <a:prstGeom prst="rect">
            <a:avLst/>
          </a:prstGeom>
        </p:spPr>
      </p:pic>
    </p:spTree>
    <p:extLst>
      <p:ext uri="{BB962C8B-B14F-4D97-AF65-F5344CB8AC3E}">
        <p14:creationId xmlns:p14="http://schemas.microsoft.com/office/powerpoint/2010/main" val="834122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22E8-311F-AE5A-271B-00543441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1EB71-8A8B-5F26-11A1-6670D3CA0CD9}"/>
              </a:ext>
            </a:extLst>
          </p:cNvPr>
          <p:cNvSpPr>
            <a:spLocks noGrp="1"/>
          </p:cNvSpPr>
          <p:nvPr>
            <p:ph type="title"/>
          </p:nvPr>
        </p:nvSpPr>
        <p:spPr/>
        <p:txBody>
          <a:bodyPr/>
          <a:lstStyle/>
          <a:p>
            <a:r>
              <a:rPr lang="en-US"/>
              <a:t>AI assisted sales analysis 3 (segmentation)</a:t>
            </a:r>
            <a:endParaRPr lang="en-GB"/>
          </a:p>
        </p:txBody>
      </p:sp>
      <p:pic>
        <p:nvPicPr>
          <p:cNvPr id="4" name="Picture 3">
            <a:extLst>
              <a:ext uri="{FF2B5EF4-FFF2-40B4-BE49-F238E27FC236}">
                <a16:creationId xmlns:a16="http://schemas.microsoft.com/office/drawing/2014/main" id="{6794C25C-C3D1-48CD-FFA7-08F9260D1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930" y="1388521"/>
            <a:ext cx="9433551" cy="5330047"/>
          </a:xfrm>
          <a:prstGeom prst="rect">
            <a:avLst/>
          </a:prstGeom>
        </p:spPr>
      </p:pic>
    </p:spTree>
    <p:extLst>
      <p:ext uri="{BB962C8B-B14F-4D97-AF65-F5344CB8AC3E}">
        <p14:creationId xmlns:p14="http://schemas.microsoft.com/office/powerpoint/2010/main" val="26367865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CDDFEB7-474A-AE44-5CD8-9E15CE2FBF56}"/>
              </a:ext>
            </a:extLst>
          </p:cNvPr>
          <p:cNvSpPr>
            <a:spLocks noGrp="1"/>
          </p:cNvSpPr>
          <p:nvPr>
            <p:ph type="title"/>
          </p:nvPr>
        </p:nvSpPr>
        <p:spPr>
          <a:xfrm>
            <a:off x="588263" y="457200"/>
            <a:ext cx="11018520" cy="4708981"/>
          </a:xfrm>
        </p:spPr>
        <p:txBody>
          <a:bodyPr/>
          <a:lstStyle/>
          <a:p>
            <a:r>
              <a:rPr lang="en-DK">
                <a:highlight>
                  <a:srgbClr val="FFFF00"/>
                </a:highlight>
              </a:rPr>
              <a:t>Hidden slide</a:t>
            </a:r>
            <a:br>
              <a:rPr lang="en-DK"/>
            </a:br>
            <a:br>
              <a:rPr lang="en-DK"/>
            </a:br>
            <a:r>
              <a:rPr lang="en-DK"/>
              <a:t>This deck is for LE25-907</a:t>
            </a:r>
            <a:r>
              <a:rPr lang="en-US"/>
              <a:t>a</a:t>
            </a:r>
            <a:br>
              <a:rPr lang="en-DK"/>
            </a:br>
            <a:br>
              <a:rPr lang="en-DK"/>
            </a:br>
            <a:r>
              <a:rPr lang="en-GB" i="1"/>
              <a:t>LE25-907a </a:t>
            </a:r>
            <a:r>
              <a:rPr lang="en-GB" i="1" err="1"/>
              <a:t>Whats</a:t>
            </a:r>
            <a:r>
              <a:rPr lang="en-GB" i="1"/>
              <a:t> new in Power BI (for sales)</a:t>
            </a:r>
            <a:br>
              <a:rPr lang="en-GB" i="1"/>
            </a:br>
            <a:br>
              <a:rPr lang="en-DK"/>
            </a:br>
            <a:r>
              <a:rPr lang="en-DK"/>
              <a:t>There are </a:t>
            </a:r>
            <a:r>
              <a:rPr lang="en-US" strike="sngStrike"/>
              <a:t>3</a:t>
            </a:r>
            <a:r>
              <a:rPr lang="en-US"/>
              <a:t> 4</a:t>
            </a:r>
            <a:r>
              <a:rPr lang="en-DK"/>
              <a:t> videos</a:t>
            </a:r>
            <a:br>
              <a:rPr lang="en-US"/>
            </a:br>
            <a:r>
              <a:rPr lang="en-US" sz="1800"/>
              <a:t>Intro</a:t>
            </a:r>
            <a:br>
              <a:rPr lang="en-US" sz="1800"/>
            </a:br>
            <a:r>
              <a:rPr lang="en-US" sz="1800"/>
              <a:t>PBI for sales (the AI part)</a:t>
            </a:r>
            <a:br>
              <a:rPr lang="en-US" sz="1800">
                <a:highlight>
                  <a:srgbClr val="00FF00"/>
                </a:highlight>
              </a:rPr>
            </a:br>
            <a:r>
              <a:rPr lang="en-US" sz="1800">
                <a:highlight>
                  <a:srgbClr val="00FF00"/>
                </a:highlight>
              </a:rPr>
              <a:t>Learn more</a:t>
            </a:r>
            <a:endParaRPr lang="en-GB" sz="1800">
              <a:highlight>
                <a:srgbClr val="00FF00"/>
              </a:highlight>
            </a:endParaRPr>
          </a:p>
        </p:txBody>
      </p:sp>
    </p:spTree>
    <p:extLst>
      <p:ext uri="{BB962C8B-B14F-4D97-AF65-F5344CB8AC3E}">
        <p14:creationId xmlns:p14="http://schemas.microsoft.com/office/powerpoint/2010/main" val="3911069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5C7D-92A7-2975-24B2-EE75D81C1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4E0C9-E99E-CA21-2E1A-9EFEA3F4DDC1}"/>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Sales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4F7811F4-3BC5-F13B-C836-2C489F1FEE68}"/>
              </a:ext>
            </a:extLst>
          </p:cNvPr>
          <p:cNvSpPr>
            <a:spLocks noGrp="1"/>
          </p:cNvSpPr>
          <p:nvPr>
            <p:ph type="body" sz="quarter" idx="16"/>
          </p:nvPr>
        </p:nvSpPr>
        <p:spPr>
          <a:xfrm>
            <a:off x="584200" y="1436688"/>
            <a:ext cx="5219700" cy="492443"/>
          </a:xfrm>
        </p:spPr>
        <p:txBody>
          <a:bodyPr/>
          <a:lstStyle/>
          <a:p>
            <a:r>
              <a:rPr lang="en-US" sz="3200">
                <a:ln w="3175">
                  <a:noFill/>
                </a:ln>
                <a:latin typeface="+mj-lt"/>
              </a:rPr>
              <a:t>New reports</a:t>
            </a:r>
            <a:endParaRPr lang="en-GB" sz="3200">
              <a:ln w="3175">
                <a:noFill/>
              </a:ln>
              <a:latin typeface="+mj-lt"/>
            </a:endParaRPr>
          </a:p>
        </p:txBody>
      </p:sp>
      <p:sp>
        <p:nvSpPr>
          <p:cNvPr id="4" name="Content Placeholder 3">
            <a:extLst>
              <a:ext uri="{FF2B5EF4-FFF2-40B4-BE49-F238E27FC236}">
                <a16:creationId xmlns:a16="http://schemas.microsoft.com/office/drawing/2014/main" id="{10A608CD-CCB2-059E-251B-49B6B9938E65}"/>
              </a:ext>
            </a:extLst>
          </p:cNvPr>
          <p:cNvSpPr>
            <a:spLocks noGrp="1"/>
          </p:cNvSpPr>
          <p:nvPr>
            <p:ph sz="quarter" idx="11"/>
          </p:nvPr>
        </p:nvSpPr>
        <p:spPr/>
        <p:txBody>
          <a:bodyPr/>
          <a:lstStyle/>
          <a:p>
            <a:pPr marL="0" indent="0">
              <a:buNone/>
            </a:pPr>
            <a:r>
              <a:rPr lang="en-GB" sz="2400">
                <a:ln w="3175">
                  <a:noFill/>
                </a:ln>
                <a:latin typeface="+mj-lt"/>
              </a:rPr>
              <a:t>Sales Demographics</a:t>
            </a:r>
          </a:p>
          <a:p>
            <a:pPr marL="0" indent="0">
              <a:buNone/>
            </a:pPr>
            <a:r>
              <a:rPr lang="en-GB" sz="2400">
                <a:ln w="3175">
                  <a:noFill/>
                </a:ln>
                <a:latin typeface="+mj-lt"/>
              </a:rPr>
              <a:t>Sales Drill through</a:t>
            </a:r>
          </a:p>
          <a:p>
            <a:pPr marL="0" indent="0">
              <a:buNone/>
            </a:pPr>
            <a:r>
              <a:rPr lang="en-GB" sz="2400">
                <a:ln w="3175">
                  <a:noFill/>
                </a:ln>
                <a:latin typeface="+mj-lt"/>
              </a:rPr>
              <a:t>Sales Decomposition</a:t>
            </a:r>
          </a:p>
          <a:p>
            <a:pPr marL="0" indent="0">
              <a:buNone/>
            </a:pPr>
            <a:r>
              <a:rPr lang="en-GB" sz="2400">
                <a:ln w="3175">
                  <a:noFill/>
                </a:ln>
                <a:latin typeface="+mj-lt"/>
              </a:rPr>
              <a:t>Key Sales Influencers</a:t>
            </a:r>
          </a:p>
          <a:p>
            <a:pPr marL="0" indent="0">
              <a:buNone/>
            </a:pPr>
            <a:r>
              <a:rPr lang="en-GB" sz="2400">
                <a:ln w="3175">
                  <a:noFill/>
                </a:ln>
                <a:latin typeface="+mj-lt"/>
              </a:rPr>
              <a:t>Opportunity Overview</a:t>
            </a:r>
          </a:p>
          <a:p>
            <a:pPr marL="0" indent="0">
              <a:buNone/>
            </a:pPr>
            <a:r>
              <a:rPr lang="en-GB" sz="2400">
                <a:ln w="3175">
                  <a:noFill/>
                </a:ln>
                <a:latin typeface="+mj-lt"/>
              </a:rPr>
              <a:t>Sales Quote Overview</a:t>
            </a:r>
          </a:p>
          <a:p>
            <a:pPr marL="0" indent="0">
              <a:buNone/>
            </a:pPr>
            <a:r>
              <a:rPr lang="en-GB" sz="2400">
                <a:ln w="3175">
                  <a:noFill/>
                </a:ln>
                <a:latin typeface="+mj-lt"/>
              </a:rPr>
              <a:t>Sales Return Overview</a:t>
            </a:r>
          </a:p>
        </p:txBody>
      </p:sp>
      <p:sp>
        <p:nvSpPr>
          <p:cNvPr id="6" name="Text Placeholder 5">
            <a:extLst>
              <a:ext uri="{FF2B5EF4-FFF2-40B4-BE49-F238E27FC236}">
                <a16:creationId xmlns:a16="http://schemas.microsoft.com/office/drawing/2014/main" id="{1284C17C-1842-0A64-9105-F11CE5C00668}"/>
              </a:ext>
            </a:extLst>
          </p:cNvPr>
          <p:cNvSpPr>
            <a:spLocks noGrp="1"/>
          </p:cNvSpPr>
          <p:nvPr>
            <p:ph type="body" sz="quarter" idx="17"/>
          </p:nvPr>
        </p:nvSpPr>
        <p:spPr>
          <a:xfrm>
            <a:off x="6397625" y="1436688"/>
            <a:ext cx="5219700" cy="492443"/>
          </a:xfrm>
        </p:spPr>
        <p:txBody>
          <a:bodyPr/>
          <a:lstStyle/>
          <a:p>
            <a:r>
              <a:rPr lang="en-US" sz="3200">
                <a:ln w="3175">
                  <a:noFill/>
                </a:ln>
              </a:rPr>
              <a:t>Updated reports</a:t>
            </a:r>
            <a:endParaRPr lang="en-GB" sz="3200">
              <a:ln w="3175">
                <a:noFill/>
              </a:ln>
            </a:endParaRPr>
          </a:p>
        </p:txBody>
      </p:sp>
      <p:sp>
        <p:nvSpPr>
          <p:cNvPr id="5" name="Content Placeholder 4">
            <a:extLst>
              <a:ext uri="{FF2B5EF4-FFF2-40B4-BE49-F238E27FC236}">
                <a16:creationId xmlns:a16="http://schemas.microsoft.com/office/drawing/2014/main" id="{3B0DCB12-E0CD-7225-7D66-B564D4A4CDC5}"/>
              </a:ext>
            </a:extLst>
          </p:cNvPr>
          <p:cNvSpPr>
            <a:spLocks noGrp="1"/>
          </p:cNvSpPr>
          <p:nvPr>
            <p:ph sz="quarter" idx="13"/>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Month-To-Date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Item</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Customer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Sales Person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Location</a:t>
            </a:r>
          </a:p>
          <a:p>
            <a:pPr marL="0" indent="0">
              <a:buNone/>
            </a:pPr>
            <a:endParaRPr lang="en-GB"/>
          </a:p>
        </p:txBody>
      </p:sp>
    </p:spTree>
    <p:extLst>
      <p:ext uri="{BB962C8B-B14F-4D97-AF65-F5344CB8AC3E}">
        <p14:creationId xmlns:p14="http://schemas.microsoft.com/office/powerpoint/2010/main" val="25982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686A9-1288-311A-5B38-E58510D70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E9DF2-C930-809C-44F0-156567E7E2D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Vision: For </a:t>
            </a:r>
            <a:r>
              <a:rPr lang="en-GB" i="1" spc="0">
                <a:gradFill>
                  <a:gsLst>
                    <a:gs pos="0">
                      <a:schemeClr val="tx2">
                        <a:lumMod val="50000"/>
                      </a:schemeClr>
                    </a:gs>
                    <a:gs pos="82000">
                      <a:schemeClr val="accent4"/>
                    </a:gs>
                    <a:gs pos="45000">
                      <a:schemeClr val="tx2"/>
                    </a:gs>
                  </a:gsLst>
                  <a:lin ang="13500000" scaled="1"/>
                </a:gradFill>
              </a:rPr>
              <a:t>manufacturing analytics</a:t>
            </a:r>
            <a:r>
              <a:rPr lang="en-GB" spc="0">
                <a:gradFill>
                  <a:gsLst>
                    <a:gs pos="0">
                      <a:schemeClr val="tx2">
                        <a:lumMod val="50000"/>
                      </a:schemeClr>
                    </a:gs>
                    <a:gs pos="82000">
                      <a:schemeClr val="accent4"/>
                    </a:gs>
                    <a:gs pos="45000">
                      <a:schemeClr val="tx2"/>
                    </a:gs>
                  </a:gsLst>
                  <a:lin ang="13500000" scaled="1"/>
                </a:gradFill>
              </a:rPr>
              <a:t>, in 2025</a:t>
            </a:r>
            <a:endParaRPr lang="en-US" spc="0">
              <a:gradFill>
                <a:gsLst>
                  <a:gs pos="0">
                    <a:schemeClr val="tx2">
                      <a:lumMod val="50000"/>
                    </a:schemeClr>
                  </a:gs>
                  <a:gs pos="82000">
                    <a:schemeClr val="accent4"/>
                  </a:gs>
                  <a:gs pos="45000">
                    <a:schemeClr val="tx2"/>
                  </a:gs>
                </a:gsLst>
                <a:lin ang="13500000" scaled="1"/>
              </a:gradFill>
            </a:endParaRPr>
          </a:p>
        </p:txBody>
      </p:sp>
      <p:sp>
        <p:nvSpPr>
          <p:cNvPr id="18" name="Text Placeholder 17">
            <a:extLst>
              <a:ext uri="{FF2B5EF4-FFF2-40B4-BE49-F238E27FC236}">
                <a16:creationId xmlns:a16="http://schemas.microsoft.com/office/drawing/2014/main" id="{80C13833-32B6-552C-A865-BE7CD1F72805}"/>
              </a:ext>
            </a:extLst>
          </p:cNvPr>
          <p:cNvSpPr>
            <a:spLocks noGrp="1"/>
          </p:cNvSpPr>
          <p:nvPr>
            <p:ph type="body" sz="quarter" idx="10"/>
          </p:nvPr>
        </p:nvSpPr>
        <p:spPr>
          <a:xfrm>
            <a:off x="586390" y="1434370"/>
            <a:ext cx="11018520" cy="4296561"/>
          </a:xfrm>
        </p:spPr>
        <p:txBody>
          <a:bodyPr/>
          <a:lstStyle/>
          <a:p>
            <a:r>
              <a:rPr lang="en-GB"/>
              <a:t>… we have completely sanitized reporting and analytics.</a:t>
            </a:r>
          </a:p>
          <a:p>
            <a:pPr marL="457200" indent="-457200">
              <a:buFont typeface="Arial" panose="020B0604020202020204" pitchFamily="34" charset="0"/>
              <a:buChar char="•"/>
            </a:pPr>
            <a:endParaRPr lang="en-GB"/>
          </a:p>
          <a:p>
            <a:r>
              <a:rPr lang="en-GB"/>
              <a:t>Everything you can </a:t>
            </a:r>
            <a:r>
              <a:rPr lang="en-GB" err="1"/>
              <a:t>analyze</a:t>
            </a:r>
            <a:r>
              <a:rPr lang="en-GB"/>
              <a:t> with existing reports has a new way: in </a:t>
            </a:r>
            <a:r>
              <a:rPr lang="en-GB">
                <a:highlight>
                  <a:srgbClr val="FFFF00"/>
                </a:highlight>
              </a:rPr>
              <a:t>Power BI</a:t>
            </a:r>
            <a:r>
              <a:rPr lang="en-GB"/>
              <a:t>, data analysis, or with an </a:t>
            </a:r>
            <a:r>
              <a:rPr lang="en-GB">
                <a:highlight>
                  <a:srgbClr val="008000"/>
                </a:highlight>
                <a:cs typeface="+mn-cs"/>
              </a:rPr>
              <a:t>Excel</a:t>
            </a:r>
            <a:r>
              <a:rPr lang="en-GB"/>
              <a:t> report.</a:t>
            </a:r>
          </a:p>
          <a:p>
            <a:pPr marL="685800" lvl="1" indent="-457200">
              <a:buFont typeface="+mj-lt"/>
              <a:buAutoNum type="arabicPeriod"/>
            </a:pPr>
            <a:r>
              <a:rPr lang="en-GB"/>
              <a:t>Users can track new relevant KPIs and scenarios in the </a:t>
            </a:r>
            <a:r>
              <a:rPr lang="en-GB">
                <a:highlight>
                  <a:srgbClr val="FFFF00"/>
                </a:highlight>
              </a:rPr>
              <a:t>updated PBI Manufacturing app</a:t>
            </a:r>
            <a:r>
              <a:rPr lang="en-GB"/>
              <a:t>.</a:t>
            </a:r>
          </a:p>
          <a:p>
            <a:pPr marL="685800" lvl="1" indent="-457200">
              <a:buFont typeface="+mj-lt"/>
              <a:buAutoNum type="arabicPeriod"/>
            </a:pPr>
            <a:r>
              <a:rPr lang="en-GB"/>
              <a:t>Many </a:t>
            </a:r>
            <a:r>
              <a:rPr lang="en-GB" b="1"/>
              <a:t>existing list reports</a:t>
            </a:r>
            <a:r>
              <a:rPr lang="en-GB"/>
              <a:t> get a simple </a:t>
            </a:r>
            <a:r>
              <a:rPr lang="en-GB">
                <a:highlight>
                  <a:srgbClr val="008000"/>
                </a:highlight>
              </a:rPr>
              <a:t>Excel</a:t>
            </a:r>
            <a:r>
              <a:rPr lang="en-GB"/>
              <a:t> layout and maybe also a </a:t>
            </a:r>
            <a:r>
              <a:rPr lang="en-GB">
                <a:highlight>
                  <a:srgbClr val="0078D4"/>
                </a:highlight>
              </a:rPr>
              <a:t>Word</a:t>
            </a:r>
            <a:r>
              <a:rPr lang="en-GB"/>
              <a:t> layout to allow customers to change things as they need. Deprecate legacy RDL layouts.</a:t>
            </a:r>
          </a:p>
          <a:p>
            <a:pPr marL="685800" lvl="1" indent="-457200">
              <a:buFont typeface="+mj-lt"/>
              <a:buAutoNum type="arabicPeriod"/>
            </a:pPr>
            <a:r>
              <a:rPr lang="en-GB"/>
              <a:t>Many of the existing analytical reports have been </a:t>
            </a:r>
            <a:r>
              <a:rPr lang="en-GB" b="1"/>
              <a:t>marked as deprecated</a:t>
            </a:r>
            <a:r>
              <a:rPr lang="en-GB"/>
              <a:t>. Removal set to 2026. For each report, we have specified their replacement(s).</a:t>
            </a:r>
          </a:p>
          <a:p>
            <a:pPr marL="685800" lvl="1" indent="-457200">
              <a:buFont typeface="+mj-lt"/>
              <a:buAutoNum type="arabicPeriod"/>
            </a:pPr>
            <a:r>
              <a:rPr lang="en-GB"/>
              <a:t>New </a:t>
            </a:r>
            <a:r>
              <a:rPr lang="en-GB" b="1"/>
              <a:t>Manufacturing analytics section in Microsoft Learn</a:t>
            </a:r>
            <a:r>
              <a:rPr lang="en-GB"/>
              <a:t>. All existing reports have teaching tips and are documented, including deprecation and replacement options. </a:t>
            </a:r>
          </a:p>
        </p:txBody>
      </p:sp>
      <p:pic>
        <p:nvPicPr>
          <p:cNvPr id="3" name="Graphic 2" descr="Factory with solid fill">
            <a:extLst>
              <a:ext uri="{FF2B5EF4-FFF2-40B4-BE49-F238E27FC236}">
                <a16:creationId xmlns:a16="http://schemas.microsoft.com/office/drawing/2014/main" id="{E40D1B28-EC00-465D-4DE0-6AA231609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0825" y="148754"/>
            <a:ext cx="914400" cy="914400"/>
          </a:xfrm>
          <a:prstGeom prst="rect">
            <a:avLst/>
          </a:prstGeom>
        </p:spPr>
      </p:pic>
    </p:spTree>
    <p:extLst>
      <p:ext uri="{BB962C8B-B14F-4D97-AF65-F5344CB8AC3E}">
        <p14:creationId xmlns:p14="http://schemas.microsoft.com/office/powerpoint/2010/main" val="84409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228351" y="1263700"/>
            <a:ext cx="7685099" cy="4850559"/>
          </a:xfrm>
        </p:spPr>
        <p:txBody>
          <a:bodyPr/>
          <a:lstStyle/>
          <a:p>
            <a:r>
              <a:rPr lang="en-US" sz="3200"/>
              <a:t>Framing the analytics story</a:t>
            </a:r>
          </a:p>
          <a:p>
            <a:r>
              <a:rPr lang="en-US" sz="3200"/>
              <a:t>Discover and explore reports</a:t>
            </a:r>
          </a:p>
          <a:p>
            <a:r>
              <a:rPr lang="en-US" sz="3200"/>
              <a:t>What’s new in…</a:t>
            </a:r>
          </a:p>
          <a:p>
            <a:pPr lvl="1"/>
            <a:r>
              <a:rPr lang="en-US" sz="2400"/>
              <a:t>Finance</a:t>
            </a:r>
          </a:p>
          <a:p>
            <a:pPr lvl="1"/>
            <a:r>
              <a:rPr lang="en-US" sz="2400"/>
              <a:t>Sales</a:t>
            </a:r>
          </a:p>
          <a:p>
            <a:pPr lvl="1"/>
            <a:r>
              <a:rPr lang="en-US" sz="2400"/>
              <a:t>Manufacturing</a:t>
            </a:r>
          </a:p>
          <a:p>
            <a:pPr lvl="1"/>
            <a:r>
              <a:rPr lang="en-US" sz="2400"/>
              <a:t>…</a:t>
            </a:r>
          </a:p>
          <a:p>
            <a:r>
              <a:rPr lang="en-US" sz="3200"/>
              <a:t>Data analysis new features (Peter)</a:t>
            </a:r>
            <a:endParaRPr lang="en-GB" sz="3200"/>
          </a:p>
          <a:p>
            <a:r>
              <a:rPr lang="en-DK" sz="3200"/>
              <a:t>Learn more</a:t>
            </a:r>
            <a:endParaRPr lang="en-US" sz="3200"/>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B0DEF-D2B1-F47C-8010-D412790A9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83D28-44DF-71E7-51F2-D0A96DCEDF6B}"/>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Manufacturing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22AEF863-95A4-A77D-1E44-EC2CD3370E67}"/>
              </a:ext>
            </a:extLst>
          </p:cNvPr>
          <p:cNvSpPr>
            <a:spLocks noGrp="1"/>
          </p:cNvSpPr>
          <p:nvPr>
            <p:ph type="body" sz="quarter" idx="16"/>
          </p:nvPr>
        </p:nvSpPr>
        <p:spPr>
          <a:xfrm>
            <a:off x="584200" y="1436688"/>
            <a:ext cx="5219700" cy="492443"/>
          </a:xfrm>
        </p:spPr>
        <p:txBody>
          <a:bodyPr/>
          <a:lstStyle/>
          <a:p>
            <a:r>
              <a:rPr lang="en-US" sz="3200">
                <a:ln w="3175">
                  <a:noFill/>
                </a:ln>
              </a:rPr>
              <a:t>Updated </a:t>
            </a:r>
            <a:r>
              <a:rPr lang="en-US" sz="3200">
                <a:ln w="3175">
                  <a:noFill/>
                </a:ln>
                <a:latin typeface="+mj-lt"/>
              </a:rPr>
              <a:t>reports</a:t>
            </a:r>
            <a:endParaRPr lang="en-GB" sz="3200">
              <a:ln w="3175">
                <a:noFill/>
              </a:ln>
              <a:latin typeface="+mj-lt"/>
            </a:endParaRPr>
          </a:p>
        </p:txBody>
      </p:sp>
      <p:sp>
        <p:nvSpPr>
          <p:cNvPr id="4" name="Content Placeholder 3">
            <a:extLst>
              <a:ext uri="{FF2B5EF4-FFF2-40B4-BE49-F238E27FC236}">
                <a16:creationId xmlns:a16="http://schemas.microsoft.com/office/drawing/2014/main" id="{D15F4AB2-CD57-B411-711E-951B5E075D54}"/>
              </a:ext>
            </a:extLst>
          </p:cNvPr>
          <p:cNvSpPr>
            <a:spLocks noGrp="1"/>
          </p:cNvSpPr>
          <p:nvPr>
            <p:ph sz="quarter" idx="1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24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Expected Capacity Need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Finished Production Orders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Consumption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Capacity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Production Scrap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Deprecated (replaced by Load reports)</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Current Utilization</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Historical Utilization</a:t>
            </a:r>
            <a:endParaRPr lang="en-GB"/>
          </a:p>
          <a:p>
            <a:pPr marL="0" indent="0">
              <a:buNone/>
            </a:pPr>
            <a:endParaRPr lang="en-GB" sz="2400">
              <a:ln w="3175">
                <a:noFill/>
              </a:ln>
              <a:latin typeface="+mj-lt"/>
            </a:endParaRPr>
          </a:p>
        </p:txBody>
      </p:sp>
      <p:sp>
        <p:nvSpPr>
          <p:cNvPr id="6" name="Text Placeholder 5">
            <a:extLst>
              <a:ext uri="{FF2B5EF4-FFF2-40B4-BE49-F238E27FC236}">
                <a16:creationId xmlns:a16="http://schemas.microsoft.com/office/drawing/2014/main" id="{CDA772FB-C7A3-4B59-A31F-8B01EDAF13BA}"/>
              </a:ext>
            </a:extLst>
          </p:cNvPr>
          <p:cNvSpPr>
            <a:spLocks noGrp="1"/>
          </p:cNvSpPr>
          <p:nvPr>
            <p:ph type="body" sz="quarter" idx="17"/>
          </p:nvPr>
        </p:nvSpPr>
        <p:spPr>
          <a:xfrm>
            <a:off x="6397625" y="1436688"/>
            <a:ext cx="5219700" cy="492443"/>
          </a:xfrm>
        </p:spPr>
        <p:txBody>
          <a:bodyPr/>
          <a:lstStyle/>
          <a:p>
            <a:r>
              <a:rPr lang="en-US" sz="3200">
                <a:ln w="3175">
                  <a:noFill/>
                </a:ln>
                <a:latin typeface="+mj-lt"/>
              </a:rPr>
              <a:t>New </a:t>
            </a:r>
            <a:r>
              <a:rPr lang="en-US" sz="3200">
                <a:ln w="3175">
                  <a:noFill/>
                </a:ln>
              </a:rPr>
              <a:t>reports</a:t>
            </a:r>
            <a:endParaRPr lang="en-GB" sz="3200">
              <a:ln w="3175">
                <a:noFill/>
              </a:ln>
            </a:endParaRPr>
          </a:p>
        </p:txBody>
      </p:sp>
      <p:sp>
        <p:nvSpPr>
          <p:cNvPr id="5" name="Content Placeholder 4">
            <a:extLst>
              <a:ext uri="{FF2B5EF4-FFF2-40B4-BE49-F238E27FC236}">
                <a16:creationId xmlns:a16="http://schemas.microsoft.com/office/drawing/2014/main" id="{A3EADDAE-515A-8374-62DB-2A52DA25C839}"/>
              </a:ext>
            </a:extLst>
          </p:cNvPr>
          <p:cNvSpPr>
            <a:spLocks noGrp="1"/>
          </p:cNvSpPr>
          <p:nvPr>
            <p:ph sz="quarter" idx="13"/>
          </p:nvPr>
        </p:nvSpPr>
        <p:spPr>
          <a:xfrm>
            <a:off x="6394451" y="2081212"/>
            <a:ext cx="5606502" cy="4187825"/>
          </a:xfrm>
        </p:spPr>
        <p:txBody>
          <a:bodyPr/>
          <a:lstStyle/>
          <a:p>
            <a:pPr marL="0" indent="0">
              <a:buNone/>
            </a:pPr>
            <a:r>
              <a:rPr lang="en-GB" sz="2400">
                <a:ln w="3175">
                  <a:noFill/>
                </a:ln>
                <a:latin typeface="+mj-lt"/>
              </a:rPr>
              <a:t>Work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Load</a:t>
            </a:r>
          </a:p>
          <a:p>
            <a:pPr marL="0" indent="0">
              <a:buNone/>
            </a:pPr>
            <a:r>
              <a:rPr lang="en-GB" sz="2400">
                <a:ln w="3175">
                  <a:noFill/>
                </a:ln>
                <a:latin typeface="+mj-lt"/>
              </a:rPr>
              <a:t>Prod. Order - List</a:t>
            </a:r>
          </a:p>
          <a:p>
            <a:pPr marL="0" indent="0">
              <a:buNone/>
            </a:pPr>
            <a:r>
              <a:rPr lang="en-GB" sz="2400">
                <a:ln w="3175">
                  <a:noFill/>
                </a:ln>
                <a:latin typeface="+mj-lt"/>
              </a:rPr>
              <a:t>Production Order Overview</a:t>
            </a:r>
          </a:p>
          <a:p>
            <a:pPr marL="0" indent="0">
              <a:buNone/>
            </a:pPr>
            <a:r>
              <a:rPr lang="en-GB" sz="2400">
                <a:ln w="3175">
                  <a:noFill/>
                </a:ln>
                <a:latin typeface="+mj-lt"/>
              </a:rPr>
              <a:t>Task List Drill through</a:t>
            </a:r>
          </a:p>
          <a:p>
            <a:pPr marL="0" indent="0">
              <a:buNone/>
            </a:pPr>
            <a:r>
              <a:rPr lang="en-GB" sz="2400">
                <a:ln w="3175">
                  <a:noFill/>
                </a:ln>
                <a:latin typeface="+mj-lt"/>
              </a:rPr>
              <a:t>Prod. Order Routing Gantt</a:t>
            </a:r>
          </a:p>
          <a:p>
            <a:pPr marL="0" indent="0">
              <a:buNone/>
            </a:pPr>
            <a:r>
              <a:rPr lang="en-GB" sz="2400">
                <a:ln w="3175">
                  <a:noFill/>
                </a:ln>
                <a:latin typeface="+mj-lt"/>
              </a:rPr>
              <a:t>Task List Drill through</a:t>
            </a:r>
          </a:p>
        </p:txBody>
      </p:sp>
    </p:spTree>
    <p:extLst>
      <p:ext uri="{BB962C8B-B14F-4D97-AF65-F5344CB8AC3E}">
        <p14:creationId xmlns:p14="http://schemas.microsoft.com/office/powerpoint/2010/main" val="25760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F48-EFA2-A354-8D79-359B353AF50E}"/>
              </a:ext>
            </a:extLst>
          </p:cNvPr>
          <p:cNvSpPr>
            <a:spLocks noGrp="1"/>
          </p:cNvSpPr>
          <p:nvPr>
            <p:ph type="title"/>
          </p:nvPr>
        </p:nvSpPr>
        <p:spPr/>
        <p:txBody>
          <a:bodyPr/>
          <a:lstStyle/>
          <a:p>
            <a:r>
              <a:rPr lang="en-US"/>
              <a:t>Work Centre Load</a:t>
            </a:r>
            <a:endParaRPr lang="en-GB"/>
          </a:p>
        </p:txBody>
      </p:sp>
      <p:sp>
        <p:nvSpPr>
          <p:cNvPr id="3" name="Text Placeholder 2">
            <a:extLst>
              <a:ext uri="{FF2B5EF4-FFF2-40B4-BE49-F238E27FC236}">
                <a16:creationId xmlns:a16="http://schemas.microsoft.com/office/drawing/2014/main" id="{7C89DEB9-4D50-4C96-E958-E433AD6113CD}"/>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7B3A7012-50D5-6AA5-E716-33CC1ECB9EFD}"/>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descr="Screenshot of the Work Centre Load Power BI Report">
            <a:extLst>
              <a:ext uri="{FF2B5EF4-FFF2-40B4-BE49-F238E27FC236}">
                <a16:creationId xmlns:a16="http://schemas.microsoft.com/office/drawing/2014/main" id="{4458194E-280A-1D73-A47B-B5619909FBC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42686BD-F8BC-3829-B99A-00F0580D93A0}"/>
              </a:ext>
            </a:extLst>
          </p:cNvPr>
          <p:cNvPicPr>
            <a:picLocks noGrp="1" noChangeAspect="1"/>
          </p:cNvPicPr>
          <p:nvPr>
            <p:ph sz="quarter" idx="13"/>
          </p:nvPr>
        </p:nvPicPr>
        <p:blipFill>
          <a:blip r:embed="rId3"/>
          <a:stretch>
            <a:fillRect/>
          </a:stretch>
        </p:blipFill>
        <p:spPr>
          <a:xfrm>
            <a:off x="6394450" y="2711197"/>
            <a:ext cx="5214938" cy="2927857"/>
          </a:xfrm>
          <a:prstGeom prst="rect">
            <a:avLst/>
          </a:prstGeom>
        </p:spPr>
      </p:pic>
    </p:spTree>
    <p:extLst>
      <p:ext uri="{BB962C8B-B14F-4D97-AF65-F5344CB8AC3E}">
        <p14:creationId xmlns:p14="http://schemas.microsoft.com/office/powerpoint/2010/main" val="38622311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9D31-BED9-5589-7F1E-DEFECB52D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97E4-432B-6DB4-8CA1-1B8BF44C3962}"/>
              </a:ext>
            </a:extLst>
          </p:cNvPr>
          <p:cNvSpPr>
            <a:spLocks noGrp="1"/>
          </p:cNvSpPr>
          <p:nvPr>
            <p:ph type="title"/>
          </p:nvPr>
        </p:nvSpPr>
        <p:spPr/>
        <p:txBody>
          <a:bodyPr/>
          <a:lstStyle/>
          <a:p>
            <a:r>
              <a:rPr lang="en-US"/>
              <a:t>Expected Capacity Need</a:t>
            </a:r>
            <a:endParaRPr lang="en-GB"/>
          </a:p>
        </p:txBody>
      </p:sp>
      <p:sp>
        <p:nvSpPr>
          <p:cNvPr id="3" name="Text Placeholder 2">
            <a:extLst>
              <a:ext uri="{FF2B5EF4-FFF2-40B4-BE49-F238E27FC236}">
                <a16:creationId xmlns:a16="http://schemas.microsoft.com/office/drawing/2014/main" id="{85648167-52C4-69F4-0A0C-170646BB798A}"/>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99EB2943-6FA7-1234-7E5B-97E563BDC831}"/>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763400BA-D964-DC99-F68C-14CA1C483847}"/>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8586C089-8079-260E-C5DB-AE5225ECB670}"/>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6789045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9DA9-E648-7E3B-C51A-072497FD1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6D50C-DAE4-BCF8-8B93-8F36A0E20ED3}"/>
              </a:ext>
            </a:extLst>
          </p:cNvPr>
          <p:cNvSpPr>
            <a:spLocks noGrp="1"/>
          </p:cNvSpPr>
          <p:nvPr>
            <p:ph type="title"/>
          </p:nvPr>
        </p:nvSpPr>
        <p:spPr/>
        <p:txBody>
          <a:bodyPr/>
          <a:lstStyle/>
          <a:p>
            <a:r>
              <a:rPr lang="en-US"/>
              <a:t>Finished Production Order Breakdown</a:t>
            </a:r>
            <a:endParaRPr lang="en-GB"/>
          </a:p>
        </p:txBody>
      </p:sp>
      <p:sp>
        <p:nvSpPr>
          <p:cNvPr id="3" name="Text Placeholder 2">
            <a:extLst>
              <a:ext uri="{FF2B5EF4-FFF2-40B4-BE49-F238E27FC236}">
                <a16:creationId xmlns:a16="http://schemas.microsoft.com/office/drawing/2014/main" id="{732B21D4-2A06-C131-F01F-0A5FFE1E5613}"/>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D7B709FE-5B8D-74EE-FEC7-0CAB8DD40DDB}"/>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DB7BD27E-2640-E6C9-359D-5097A5ADE8FA}"/>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83FCE23-BBA2-0CC9-DF85-9B88E872487E}"/>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40448851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582E5-B545-5D6B-6858-5E97018F1AF7}"/>
              </a:ext>
            </a:extLst>
          </p:cNvPr>
          <p:cNvPicPr>
            <a:picLocks noChangeAspect="1"/>
          </p:cNvPicPr>
          <p:nvPr/>
        </p:nvPicPr>
        <p:blipFill>
          <a:blip r:embed="rId2"/>
          <a:stretch>
            <a:fillRect/>
          </a:stretch>
        </p:blipFill>
        <p:spPr>
          <a:xfrm>
            <a:off x="0" y="0"/>
            <a:ext cx="12192000" cy="6843002"/>
          </a:xfrm>
          <a:prstGeom prst="rect">
            <a:avLst/>
          </a:prstGeom>
        </p:spPr>
      </p:pic>
    </p:spTree>
    <p:extLst>
      <p:ext uri="{BB962C8B-B14F-4D97-AF65-F5344CB8AC3E}">
        <p14:creationId xmlns:p14="http://schemas.microsoft.com/office/powerpoint/2010/main" val="9266754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C3AB-1640-0D7B-3575-F7317A2504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08C2B-1D7F-1F4B-6E23-C1D6B69AF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316566" cy="6858000"/>
          </a:xfrm>
          <a:prstGeom prst="rect">
            <a:avLst/>
          </a:prstGeom>
        </p:spPr>
      </p:pic>
    </p:spTree>
    <p:extLst>
      <p:ext uri="{BB962C8B-B14F-4D97-AF65-F5344CB8AC3E}">
        <p14:creationId xmlns:p14="http://schemas.microsoft.com/office/powerpoint/2010/main" val="1171538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3D9F-B6FA-AB9E-6E21-7D344B8680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859B601-46D5-00A5-C5A6-3FCC481354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99396"/>
          </a:xfrm>
          <a:prstGeom prst="rect">
            <a:avLst/>
          </a:prstGeom>
        </p:spPr>
      </p:pic>
    </p:spTree>
    <p:extLst>
      <p:ext uri="{BB962C8B-B14F-4D97-AF65-F5344CB8AC3E}">
        <p14:creationId xmlns:p14="http://schemas.microsoft.com/office/powerpoint/2010/main" val="7813748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748-985F-CF02-0C67-56648CD25637}"/>
              </a:ext>
            </a:extLst>
          </p:cNvPr>
          <p:cNvSpPr>
            <a:spLocks noGrp="1"/>
          </p:cNvSpPr>
          <p:nvPr>
            <p:ph type="title"/>
          </p:nvPr>
        </p:nvSpPr>
        <p:spPr>
          <a:xfrm>
            <a:off x="588263" y="585788"/>
            <a:ext cx="4159950" cy="5683249"/>
          </a:xfrm>
        </p:spPr>
        <p:txBody>
          <a:bodyPr wrap="square" anchor="ctr">
            <a:normAutofit/>
          </a:bodyPr>
          <a:lstStyle/>
          <a:p>
            <a:r>
              <a:rPr lang="en-GB"/>
              <a:t>Legacy: Production Order Statistics</a:t>
            </a:r>
          </a:p>
        </p:txBody>
      </p:sp>
      <p:pic>
        <p:nvPicPr>
          <p:cNvPr id="16" name="Picture 15">
            <a:extLst>
              <a:ext uri="{FF2B5EF4-FFF2-40B4-BE49-F238E27FC236}">
                <a16:creationId xmlns:a16="http://schemas.microsoft.com/office/drawing/2014/main" id="{02F3383C-5264-B8D0-6A80-73D41FD3A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6437" y="0"/>
            <a:ext cx="5953125" cy="6858000"/>
          </a:xfrm>
          <a:prstGeom prst="rect">
            <a:avLst/>
          </a:prstGeom>
          <a:noFill/>
        </p:spPr>
      </p:pic>
    </p:spTree>
    <p:extLst>
      <p:ext uri="{BB962C8B-B14F-4D97-AF65-F5344CB8AC3E}">
        <p14:creationId xmlns:p14="http://schemas.microsoft.com/office/powerpoint/2010/main" val="8970206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5EB60-126C-4B82-CCF7-B6344764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76B5B-66E7-A3D3-F39C-86A75C36C32D}"/>
              </a:ext>
            </a:extLst>
          </p:cNvPr>
          <p:cNvSpPr>
            <a:spLocks noGrp="1"/>
          </p:cNvSpPr>
          <p:nvPr>
            <p:ph type="title"/>
          </p:nvPr>
        </p:nvSpPr>
        <p:spPr>
          <a:xfrm>
            <a:off x="214381" y="0"/>
            <a:ext cx="11977619" cy="553998"/>
          </a:xfrm>
        </p:spPr>
        <p:txBody>
          <a:bodyPr/>
          <a:lstStyle/>
          <a:p>
            <a:r>
              <a:rPr lang="en-GB"/>
              <a:t>Modernized: Production Order Statistics</a:t>
            </a:r>
          </a:p>
        </p:txBody>
      </p:sp>
      <p:sp>
        <p:nvSpPr>
          <p:cNvPr id="10" name="Text Placeholder 9">
            <a:extLst>
              <a:ext uri="{FF2B5EF4-FFF2-40B4-BE49-F238E27FC236}">
                <a16:creationId xmlns:a16="http://schemas.microsoft.com/office/drawing/2014/main" id="{195BAB29-7A5A-2B59-D502-73606DDAE6D7}"/>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6EEB3DF8-71F7-5F85-3496-76E8219DA680}"/>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F2D6AD3E-FC76-91C1-0A3A-A78BEE2F340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0852B84D-53C0-A638-D310-C8B2FB25CFA0}"/>
              </a:ext>
            </a:extLst>
          </p:cNvPr>
          <p:cNvPicPr>
            <a:picLocks noGrp="1" noChangeAspect="1"/>
          </p:cNvPicPr>
          <p:nvPr>
            <p:ph sz="quarter" idx="13"/>
          </p:nvPr>
        </p:nvPicPr>
        <p:blipFill>
          <a:blip r:embed="rId3"/>
          <a:stretch>
            <a:fillRect/>
          </a:stretch>
        </p:blipFill>
        <p:spPr>
          <a:xfrm>
            <a:off x="6397624" y="2081211"/>
            <a:ext cx="5652973" cy="2969357"/>
          </a:xfrm>
        </p:spPr>
      </p:pic>
      <p:pic>
        <p:nvPicPr>
          <p:cNvPr id="7" name="Picture 6">
            <a:extLst>
              <a:ext uri="{FF2B5EF4-FFF2-40B4-BE49-F238E27FC236}">
                <a16:creationId xmlns:a16="http://schemas.microsoft.com/office/drawing/2014/main" id="{E1359704-8FB7-79A7-0B15-8580CB9E3DAE}"/>
              </a:ext>
            </a:extLst>
          </p:cNvPr>
          <p:cNvPicPr>
            <a:picLocks noChangeAspect="1"/>
          </p:cNvPicPr>
          <p:nvPr/>
        </p:nvPicPr>
        <p:blipFill>
          <a:blip r:embed="rId4"/>
          <a:stretch>
            <a:fillRect/>
          </a:stretch>
        </p:blipFill>
        <p:spPr>
          <a:xfrm>
            <a:off x="141402" y="2081211"/>
            <a:ext cx="5957774" cy="4187825"/>
          </a:xfrm>
          <a:prstGeom prst="rect">
            <a:avLst/>
          </a:prstGeom>
        </p:spPr>
      </p:pic>
      <p:sp>
        <p:nvSpPr>
          <p:cNvPr id="15" name="TextBox 14">
            <a:extLst>
              <a:ext uri="{FF2B5EF4-FFF2-40B4-BE49-F238E27FC236}">
                <a16:creationId xmlns:a16="http://schemas.microsoft.com/office/drawing/2014/main" id="{91AA8F62-47BC-FFEA-3134-4480F4CB23B1}"/>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13746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CA5D-072E-4B4E-6AF7-ADF20E465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677BB-D262-AD0F-7320-23737FDFB2AE}"/>
              </a:ext>
            </a:extLst>
          </p:cNvPr>
          <p:cNvSpPr>
            <a:spLocks noGrp="1"/>
          </p:cNvSpPr>
          <p:nvPr>
            <p:ph type="title"/>
          </p:nvPr>
        </p:nvSpPr>
        <p:spPr>
          <a:xfrm>
            <a:off x="106998" y="113276"/>
            <a:ext cx="9544515" cy="486116"/>
          </a:xfrm>
        </p:spPr>
        <p:txBody>
          <a:bodyPr wrap="square" anchor="ctr">
            <a:normAutofit fontScale="90000"/>
          </a:bodyPr>
          <a:lstStyle/>
          <a:p>
            <a:r>
              <a:rPr lang="en-GB"/>
              <a:t>Legacy: Capacity Task List</a:t>
            </a:r>
          </a:p>
        </p:txBody>
      </p:sp>
      <p:pic>
        <p:nvPicPr>
          <p:cNvPr id="16" name="Picture 15">
            <a:extLst>
              <a:ext uri="{FF2B5EF4-FFF2-40B4-BE49-F238E27FC236}">
                <a16:creationId xmlns:a16="http://schemas.microsoft.com/office/drawing/2014/main" id="{4E6E3067-51A5-30B9-F826-0FB107F3C396}"/>
              </a:ext>
            </a:extLst>
          </p:cNvPr>
          <p:cNvPicPr>
            <a:picLocks noChangeAspect="1"/>
          </p:cNvPicPr>
          <p:nvPr/>
        </p:nvPicPr>
        <p:blipFill>
          <a:blip r:embed="rId3">
            <a:extLst>
              <a:ext uri="{28A0092B-C50C-407E-A947-70E740481C1C}">
                <a14:useLocalDpi xmlns:a14="http://schemas.microsoft.com/office/drawing/2010/main" val="0"/>
              </a:ext>
            </a:extLst>
          </a:blip>
          <a:srcRect t="2548" b="2548"/>
          <a:stretch/>
        </p:blipFill>
        <p:spPr>
          <a:xfrm>
            <a:off x="1037540" y="1531089"/>
            <a:ext cx="10456255" cy="5011675"/>
          </a:xfrm>
          <a:prstGeom prst="rect">
            <a:avLst/>
          </a:prstGeom>
          <a:noFill/>
        </p:spPr>
      </p:pic>
    </p:spTree>
    <p:extLst>
      <p:ext uri="{BB962C8B-B14F-4D97-AF65-F5344CB8AC3E}">
        <p14:creationId xmlns:p14="http://schemas.microsoft.com/office/powerpoint/2010/main" val="17408153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C7984-9262-4340-AE7F-E9964D1EE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9C570-7B47-A050-F29E-D41FE87ED879}"/>
              </a:ext>
            </a:extLst>
          </p:cNvPr>
          <p:cNvSpPr>
            <a:spLocks noGrp="1"/>
          </p:cNvSpPr>
          <p:nvPr>
            <p:ph type="title"/>
          </p:nvPr>
        </p:nvSpPr>
        <p:spPr>
          <a:xfrm>
            <a:off x="475284" y="0"/>
            <a:ext cx="11018520" cy="553998"/>
          </a:xfrm>
        </p:spPr>
        <p:txBody>
          <a:bodyPr/>
          <a:lstStyle/>
          <a:p>
            <a:r>
              <a:rPr lang="en-GB"/>
              <a:t>Modernized: Capacity Task List</a:t>
            </a:r>
          </a:p>
        </p:txBody>
      </p:sp>
      <p:sp>
        <p:nvSpPr>
          <p:cNvPr id="10" name="Text Placeholder 9">
            <a:extLst>
              <a:ext uri="{FF2B5EF4-FFF2-40B4-BE49-F238E27FC236}">
                <a16:creationId xmlns:a16="http://schemas.microsoft.com/office/drawing/2014/main" id="{D772D23C-A02E-D5B9-370B-7EA7ED3065F8}"/>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C66DCF76-F510-56F4-93F5-5BBD17C814BB}"/>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D8F1C631-BB6E-2FCF-8F2E-1EFD695F174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41020337-2584-2BA5-5AE7-C23884BB907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B6B4D33E-D3B1-4AC7-C9D9-7124FF25A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398" y="2037804"/>
            <a:ext cx="5231501" cy="3699880"/>
          </a:xfrm>
          <a:prstGeom prst="rect">
            <a:avLst/>
          </a:prstGeom>
        </p:spPr>
      </p:pic>
      <p:sp>
        <p:nvSpPr>
          <p:cNvPr id="15" name="TextBox 14">
            <a:extLst>
              <a:ext uri="{FF2B5EF4-FFF2-40B4-BE49-F238E27FC236}">
                <a16:creationId xmlns:a16="http://schemas.microsoft.com/office/drawing/2014/main" id="{602DB56E-D5D2-FF66-4A36-C5663BCAF1A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00258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B630-8150-47F5-D625-5CC6448AF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0A7A6-5B01-5A77-D82A-48F9D14A6B23}"/>
              </a:ext>
            </a:extLst>
          </p:cNvPr>
          <p:cNvSpPr>
            <a:spLocks noGrp="1"/>
          </p:cNvSpPr>
          <p:nvPr>
            <p:ph type="title"/>
          </p:nvPr>
        </p:nvSpPr>
        <p:spPr>
          <a:xfrm>
            <a:off x="106998" y="113276"/>
            <a:ext cx="11364566" cy="486116"/>
          </a:xfrm>
        </p:spPr>
        <p:txBody>
          <a:bodyPr wrap="square" anchor="ctr">
            <a:normAutofit fontScale="90000"/>
          </a:bodyPr>
          <a:lstStyle/>
          <a:p>
            <a:r>
              <a:rPr lang="en-GB"/>
              <a:t>Legacy: </a:t>
            </a:r>
            <a:r>
              <a:rPr lang="en-GB" sz="3600"/>
              <a:t>Subcontractor - Dispatch List</a:t>
            </a:r>
            <a:endParaRPr lang="en-GB"/>
          </a:p>
        </p:txBody>
      </p:sp>
      <p:pic>
        <p:nvPicPr>
          <p:cNvPr id="16" name="Picture 15">
            <a:extLst>
              <a:ext uri="{FF2B5EF4-FFF2-40B4-BE49-F238E27FC236}">
                <a16:creationId xmlns:a16="http://schemas.microsoft.com/office/drawing/2014/main" id="{2E205274-C2B1-9867-15B8-87BB4F2C0CB2}"/>
              </a:ext>
            </a:extLst>
          </p:cNvPr>
          <p:cNvPicPr>
            <a:picLocks noChangeAspect="1"/>
          </p:cNvPicPr>
          <p:nvPr/>
        </p:nvPicPr>
        <p:blipFill>
          <a:blip r:embed="rId3">
            <a:extLst>
              <a:ext uri="{28A0092B-C50C-407E-A947-70E740481C1C}">
                <a14:useLocalDpi xmlns:a14="http://schemas.microsoft.com/office/drawing/2010/main" val="0"/>
              </a:ext>
            </a:extLst>
          </a:blip>
          <a:srcRect b="23174"/>
          <a:stretch/>
        </p:blipFill>
        <p:spPr>
          <a:xfrm>
            <a:off x="683516" y="899943"/>
            <a:ext cx="10211530" cy="5904011"/>
          </a:xfrm>
          <a:prstGeom prst="rect">
            <a:avLst/>
          </a:prstGeom>
          <a:noFill/>
        </p:spPr>
      </p:pic>
    </p:spTree>
    <p:extLst>
      <p:ext uri="{BB962C8B-B14F-4D97-AF65-F5344CB8AC3E}">
        <p14:creationId xmlns:p14="http://schemas.microsoft.com/office/powerpoint/2010/main" val="2209332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022F-9330-2CC3-F755-25AC1154D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0BEFF-936A-423E-2D75-5AD7993F989D}"/>
              </a:ext>
            </a:extLst>
          </p:cNvPr>
          <p:cNvSpPr>
            <a:spLocks noGrp="1"/>
          </p:cNvSpPr>
          <p:nvPr>
            <p:ph type="title"/>
          </p:nvPr>
        </p:nvSpPr>
        <p:spPr>
          <a:xfrm>
            <a:off x="475284" y="0"/>
            <a:ext cx="11716716" cy="492443"/>
          </a:xfrm>
        </p:spPr>
        <p:txBody>
          <a:bodyPr/>
          <a:lstStyle/>
          <a:p>
            <a:r>
              <a:rPr lang="en-GB" sz="3200"/>
              <a:t>Modernized: Subcontractor - Dispatch List</a:t>
            </a:r>
          </a:p>
        </p:txBody>
      </p:sp>
      <p:sp>
        <p:nvSpPr>
          <p:cNvPr id="10" name="Text Placeholder 9">
            <a:extLst>
              <a:ext uri="{FF2B5EF4-FFF2-40B4-BE49-F238E27FC236}">
                <a16:creationId xmlns:a16="http://schemas.microsoft.com/office/drawing/2014/main" id="{94B39F4B-CEBA-73FB-5743-E8593FD88221}"/>
              </a:ext>
            </a:extLst>
          </p:cNvPr>
          <p:cNvSpPr>
            <a:spLocks noGrp="1"/>
          </p:cNvSpPr>
          <p:nvPr>
            <p:ph type="body" sz="quarter" idx="16"/>
          </p:nvPr>
        </p:nvSpPr>
        <p:spPr/>
        <p:txBody>
          <a:bodyPr/>
          <a:lstStyle/>
          <a:p>
            <a:r>
              <a:rPr lang="en-US"/>
              <a:t>Word layout</a:t>
            </a:r>
            <a:endParaRPr lang="en-GB"/>
          </a:p>
        </p:txBody>
      </p:sp>
      <p:sp>
        <p:nvSpPr>
          <p:cNvPr id="11" name="Text Placeholder 10">
            <a:extLst>
              <a:ext uri="{FF2B5EF4-FFF2-40B4-BE49-F238E27FC236}">
                <a16:creationId xmlns:a16="http://schemas.microsoft.com/office/drawing/2014/main" id="{866F63BC-BD02-B17F-A6F2-5CFBE370940F}"/>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25AF690D-24F3-5EA0-2A16-0E88E205C23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3F530333-88CC-548B-85DF-6E7C7EE6EE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200" y="2068582"/>
            <a:ext cx="3002504" cy="4187825"/>
          </a:xfrm>
          <a:prstGeom prst="rect">
            <a:avLst/>
          </a:prstGeom>
        </p:spPr>
      </p:pic>
      <p:sp>
        <p:nvSpPr>
          <p:cNvPr id="15" name="TextBox 14">
            <a:extLst>
              <a:ext uri="{FF2B5EF4-FFF2-40B4-BE49-F238E27FC236}">
                <a16:creationId xmlns:a16="http://schemas.microsoft.com/office/drawing/2014/main" id="{8A7BFCC3-5FEC-05EE-0909-3CA7638BF50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981447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CD0C3-1ED8-C8E3-B7A7-67ACCC1C0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033DC-9784-6EE4-EA13-2004A29DCDA1}"/>
              </a:ext>
            </a:extLst>
          </p:cNvPr>
          <p:cNvSpPr>
            <a:spLocks noGrp="1"/>
          </p:cNvSpPr>
          <p:nvPr>
            <p:ph type="title"/>
          </p:nvPr>
        </p:nvSpPr>
        <p:spPr>
          <a:xfrm>
            <a:off x="588263" y="585788"/>
            <a:ext cx="4159950" cy="5683249"/>
          </a:xfrm>
        </p:spPr>
        <p:txBody>
          <a:bodyPr wrap="square" anchor="ctr">
            <a:normAutofit/>
          </a:bodyPr>
          <a:lstStyle/>
          <a:p>
            <a:r>
              <a:rPr lang="en-GB"/>
              <a:t>Legacy: </a:t>
            </a:r>
            <a:r>
              <a:rPr lang="en-DK"/>
              <a:t>Where-Used (Top Level)</a:t>
            </a:r>
            <a:endParaRPr lang="en-GB"/>
          </a:p>
        </p:txBody>
      </p:sp>
      <p:pic>
        <p:nvPicPr>
          <p:cNvPr id="3" name="Picture 2">
            <a:extLst>
              <a:ext uri="{FF2B5EF4-FFF2-40B4-BE49-F238E27FC236}">
                <a16:creationId xmlns:a16="http://schemas.microsoft.com/office/drawing/2014/main" id="{D1A08D23-1AA6-6834-B38A-E3895CA430D8}"/>
              </a:ext>
            </a:extLst>
          </p:cNvPr>
          <p:cNvPicPr>
            <a:picLocks noChangeAspect="1"/>
          </p:cNvPicPr>
          <p:nvPr/>
        </p:nvPicPr>
        <p:blipFill>
          <a:blip r:embed="rId3">
            <a:extLst>
              <a:ext uri="{28A0092B-C50C-407E-A947-70E740481C1C}">
                <a14:useLocalDpi xmlns:a14="http://schemas.microsoft.com/office/drawing/2010/main" val="0"/>
              </a:ext>
            </a:extLst>
          </a:blip>
          <a:srcRect l="472" r="472"/>
          <a:stretch/>
        </p:blipFill>
        <p:spPr>
          <a:xfrm>
            <a:off x="5497033" y="1084521"/>
            <a:ext cx="6536074" cy="4837813"/>
          </a:xfrm>
          <a:prstGeom prst="rect">
            <a:avLst/>
          </a:prstGeom>
        </p:spPr>
      </p:pic>
    </p:spTree>
    <p:extLst>
      <p:ext uri="{BB962C8B-B14F-4D97-AF65-F5344CB8AC3E}">
        <p14:creationId xmlns:p14="http://schemas.microsoft.com/office/powerpoint/2010/main" val="24780223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CB72-76F3-B3EA-181C-903BE7F92D4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1720FF-BB31-FE53-431D-7B984281408C}"/>
              </a:ext>
            </a:extLst>
          </p:cNvPr>
          <p:cNvSpPr>
            <a:spLocks noGrp="1"/>
          </p:cNvSpPr>
          <p:nvPr>
            <p:ph type="title"/>
          </p:nvPr>
        </p:nvSpPr>
        <p:spPr>
          <a:xfrm>
            <a:off x="588262" y="457200"/>
            <a:ext cx="11500193" cy="553998"/>
          </a:xfrm>
        </p:spPr>
        <p:txBody>
          <a:bodyPr/>
          <a:lstStyle/>
          <a:p>
            <a:r>
              <a:rPr lang="en-DK"/>
              <a:t>Modernize</a:t>
            </a:r>
            <a:r>
              <a:rPr lang="en-US"/>
              <a:t>d:</a:t>
            </a:r>
            <a:r>
              <a:rPr lang="en-DK"/>
              <a:t> Where-Used (Top Level)</a:t>
            </a:r>
            <a:endParaRPr lang="en-GB" i="1"/>
          </a:p>
        </p:txBody>
      </p:sp>
      <p:sp>
        <p:nvSpPr>
          <p:cNvPr id="10" name="Content Placeholder 9">
            <a:extLst>
              <a:ext uri="{FF2B5EF4-FFF2-40B4-BE49-F238E27FC236}">
                <a16:creationId xmlns:a16="http://schemas.microsoft.com/office/drawing/2014/main" id="{E4477A84-82E5-4702-97D2-37700C050A00}"/>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52BCC201-7A6D-D318-00DB-7508D2311274}"/>
              </a:ext>
            </a:extLst>
          </p:cNvPr>
          <p:cNvPicPr>
            <a:picLocks noChangeAspect="1"/>
          </p:cNvPicPr>
          <p:nvPr/>
        </p:nvPicPr>
        <p:blipFill>
          <a:blip r:embed="rId3">
            <a:extLst>
              <a:ext uri="{28A0092B-C50C-407E-A947-70E740481C1C}">
                <a14:useLocalDpi xmlns:a14="http://schemas.microsoft.com/office/drawing/2010/main" val="0"/>
              </a:ext>
            </a:extLst>
          </a:blip>
          <a:srcRect r="31919"/>
          <a:stretch/>
        </p:blipFill>
        <p:spPr>
          <a:xfrm>
            <a:off x="4578685" y="1435100"/>
            <a:ext cx="6732664" cy="5189402"/>
          </a:xfrm>
          <a:prstGeom prst="rect">
            <a:avLst/>
          </a:prstGeom>
        </p:spPr>
      </p:pic>
    </p:spTree>
    <p:extLst>
      <p:ext uri="{BB962C8B-B14F-4D97-AF65-F5344CB8AC3E}">
        <p14:creationId xmlns:p14="http://schemas.microsoft.com/office/powerpoint/2010/main" val="13912049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9755-2806-4C7F-C2DA-2EA676F87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A378E-33EB-2BCF-D250-266B6B94BCE4}"/>
              </a:ext>
            </a:extLst>
          </p:cNvPr>
          <p:cNvSpPr>
            <a:spLocks noGrp="1"/>
          </p:cNvSpPr>
          <p:nvPr>
            <p:ph type="title"/>
          </p:nvPr>
        </p:nvSpPr>
        <p:spPr>
          <a:xfrm>
            <a:off x="588263" y="585788"/>
            <a:ext cx="4159950" cy="5683249"/>
          </a:xfrm>
        </p:spPr>
        <p:txBody>
          <a:bodyPr wrap="square" anchor="ctr">
            <a:normAutofit/>
          </a:bodyPr>
          <a:lstStyle/>
          <a:p>
            <a:r>
              <a:rPr lang="en-GB" err="1"/>
              <a:t>Lecacy</a:t>
            </a:r>
            <a:r>
              <a:rPr lang="en-GB"/>
              <a:t>: Item - Able to Make (Timeline)</a:t>
            </a:r>
          </a:p>
        </p:txBody>
      </p:sp>
      <p:pic>
        <p:nvPicPr>
          <p:cNvPr id="4" name="Picture 3" descr="A screenshot of a graph&#10;&#10;AI-generated content may be incorrect.">
            <a:extLst>
              <a:ext uri="{FF2B5EF4-FFF2-40B4-BE49-F238E27FC236}">
                <a16:creationId xmlns:a16="http://schemas.microsoft.com/office/drawing/2014/main" id="{8E0242F5-7781-AD32-16D9-7D0421B0ACDD}"/>
              </a:ext>
            </a:extLst>
          </p:cNvPr>
          <p:cNvPicPr>
            <a:picLocks noChangeAspect="1"/>
          </p:cNvPicPr>
          <p:nvPr/>
        </p:nvPicPr>
        <p:blipFill>
          <a:blip r:embed="rId3"/>
          <a:stretch>
            <a:fillRect/>
          </a:stretch>
        </p:blipFill>
        <p:spPr>
          <a:xfrm>
            <a:off x="5882640" y="0"/>
            <a:ext cx="5760720" cy="6858000"/>
          </a:xfrm>
          <a:prstGeom prst="rect">
            <a:avLst/>
          </a:prstGeom>
          <a:noFill/>
        </p:spPr>
      </p:pic>
    </p:spTree>
    <p:extLst>
      <p:ext uri="{BB962C8B-B14F-4D97-AF65-F5344CB8AC3E}">
        <p14:creationId xmlns:p14="http://schemas.microsoft.com/office/powerpoint/2010/main" val="17797199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0336-403C-9A5D-5A38-A8FA192FA58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F4770E-81EC-F017-2F79-B5F662618815}"/>
              </a:ext>
            </a:extLst>
          </p:cNvPr>
          <p:cNvSpPr>
            <a:spLocks noGrp="1"/>
          </p:cNvSpPr>
          <p:nvPr>
            <p:ph type="title"/>
          </p:nvPr>
        </p:nvSpPr>
        <p:spPr>
          <a:xfrm>
            <a:off x="588262" y="457200"/>
            <a:ext cx="11603737" cy="553998"/>
          </a:xfrm>
        </p:spPr>
        <p:txBody>
          <a:bodyPr/>
          <a:lstStyle/>
          <a:p>
            <a:r>
              <a:rPr lang="en-DK"/>
              <a:t>Modernize</a:t>
            </a:r>
            <a:r>
              <a:rPr lang="en-US"/>
              <a:t>d:</a:t>
            </a:r>
            <a:r>
              <a:rPr lang="en-DK"/>
              <a:t> </a:t>
            </a:r>
            <a:r>
              <a:rPr lang="en-GB"/>
              <a:t>Item - Able to Make (Timeline)</a:t>
            </a:r>
            <a:endParaRPr lang="en-GB" i="1"/>
          </a:p>
        </p:txBody>
      </p:sp>
      <p:sp>
        <p:nvSpPr>
          <p:cNvPr id="10" name="Content Placeholder 9">
            <a:extLst>
              <a:ext uri="{FF2B5EF4-FFF2-40B4-BE49-F238E27FC236}">
                <a16:creationId xmlns:a16="http://schemas.microsoft.com/office/drawing/2014/main" id="{EE5C46AF-68FA-4B91-D0AC-6508417579F3}"/>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7EDEA97E-A67F-03A3-169A-BCAFF19DC0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5165" y="1435100"/>
            <a:ext cx="8044686" cy="4213084"/>
          </a:xfrm>
          <a:prstGeom prst="rect">
            <a:avLst/>
          </a:prstGeom>
        </p:spPr>
      </p:pic>
    </p:spTree>
    <p:extLst>
      <p:ext uri="{BB962C8B-B14F-4D97-AF65-F5344CB8AC3E}">
        <p14:creationId xmlns:p14="http://schemas.microsoft.com/office/powerpoint/2010/main" val="7268891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58D2ED-F5CC-6151-58B4-30FBA2C3E24C}"/>
              </a:ext>
            </a:extLst>
          </p:cNvPr>
          <p:cNvSpPr>
            <a:spLocks noGrp="1"/>
          </p:cNvSpPr>
          <p:nvPr>
            <p:ph type="title"/>
          </p:nvPr>
        </p:nvSpPr>
        <p:spPr>
          <a:xfrm>
            <a:off x="588263" y="457200"/>
            <a:ext cx="11018520" cy="1661993"/>
          </a:xfrm>
        </p:spPr>
        <p:txBody>
          <a:bodyPr/>
          <a:lstStyle/>
          <a:p>
            <a:r>
              <a:rPr lang="en-US"/>
              <a:t>Demo: Production Order – WIP</a:t>
            </a:r>
            <a:br>
              <a:rPr lang="en-US"/>
            </a:br>
            <a:r>
              <a:rPr lang="en-US"/>
              <a:t> </a:t>
            </a:r>
            <a:br>
              <a:rPr lang="en-US"/>
            </a:br>
            <a:r>
              <a:rPr lang="en-US"/>
              <a:t>5802</a:t>
            </a:r>
            <a:endParaRPr lang="en-GB"/>
          </a:p>
        </p:txBody>
      </p:sp>
    </p:spTree>
    <p:extLst>
      <p:ext uri="{BB962C8B-B14F-4D97-AF65-F5344CB8AC3E}">
        <p14:creationId xmlns:p14="http://schemas.microsoft.com/office/powerpoint/2010/main" val="35104365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4272-9633-D1D3-323F-03511694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C1852-9165-C8BF-95B6-ECCC066F5DB4}"/>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Updated manufacturing reports (26.2)</a:t>
            </a:r>
          </a:p>
        </p:txBody>
      </p:sp>
      <p:sp>
        <p:nvSpPr>
          <p:cNvPr id="18" name="Text Placeholder 17">
            <a:extLst>
              <a:ext uri="{FF2B5EF4-FFF2-40B4-BE49-F238E27FC236}">
                <a16:creationId xmlns:a16="http://schemas.microsoft.com/office/drawing/2014/main" id="{CB7501F2-474E-1ADF-0B2A-866BA89C30CB}"/>
              </a:ext>
            </a:extLst>
          </p:cNvPr>
          <p:cNvSpPr>
            <a:spLocks noGrp="1"/>
          </p:cNvSpPr>
          <p:nvPr>
            <p:ph type="body" sz="quarter" idx="10"/>
          </p:nvPr>
        </p:nvSpPr>
        <p:spPr>
          <a:xfrm>
            <a:off x="586390" y="1434370"/>
            <a:ext cx="11018520" cy="4038029"/>
          </a:xfrm>
        </p:spPr>
        <p:txBody>
          <a:bodyPr/>
          <a:lstStyle/>
          <a:p>
            <a:r>
              <a:rPr lang="en-US" sz="3200">
                <a:ln w="3175">
                  <a:noFill/>
                </a:ln>
                <a:latin typeface="+mj-lt"/>
              </a:rPr>
              <a:t>Production Order WIP</a:t>
            </a:r>
          </a:p>
          <a:p>
            <a:r>
              <a:rPr lang="en-US" sz="3200">
                <a:ln w="3175">
                  <a:noFill/>
                </a:ln>
                <a:latin typeface="+mj-lt"/>
              </a:rPr>
              <a:t>Production Order Statistics</a:t>
            </a:r>
          </a:p>
          <a:p>
            <a:r>
              <a:rPr lang="en-US" sz="3200">
                <a:ln w="3175">
                  <a:noFill/>
                </a:ln>
                <a:latin typeface="+mj-lt"/>
              </a:rPr>
              <a:t>Capacity Task List</a:t>
            </a:r>
          </a:p>
          <a:p>
            <a:r>
              <a:rPr lang="en-US" sz="3200">
                <a:ln w="3175">
                  <a:noFill/>
                </a:ln>
                <a:latin typeface="+mj-lt"/>
              </a:rPr>
              <a:t>Subcontractor - Dispatch List</a:t>
            </a:r>
          </a:p>
          <a:p>
            <a:r>
              <a:rPr lang="en-US" sz="3200">
                <a:ln w="3175">
                  <a:noFill/>
                </a:ln>
                <a:latin typeface="+mj-lt"/>
              </a:rPr>
              <a:t>Where-Used (Top Level)</a:t>
            </a:r>
          </a:p>
          <a:p>
            <a:r>
              <a:rPr lang="en-GB" sz="3200">
                <a:ln w="3175">
                  <a:noFill/>
                </a:ln>
                <a:latin typeface="+mj-lt"/>
              </a:rPr>
              <a:t>Item - Able to Make (Timeline)</a:t>
            </a:r>
            <a:endParaRPr lang="en-US" sz="3200">
              <a:ln w="3175">
                <a:noFill/>
              </a:ln>
              <a:latin typeface="+mj-lt"/>
            </a:endParaRPr>
          </a:p>
          <a:p>
            <a:endParaRPr lang="en-US" sz="3200">
              <a:ln w="3175">
                <a:noFill/>
              </a:ln>
              <a:latin typeface="+mj-lt"/>
            </a:endParaRPr>
          </a:p>
        </p:txBody>
      </p:sp>
    </p:spTree>
    <p:extLst>
      <p:ext uri="{BB962C8B-B14F-4D97-AF65-F5344CB8AC3E}">
        <p14:creationId xmlns:p14="http://schemas.microsoft.com/office/powerpoint/2010/main" val="159862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EFF6-5F70-4126-2A01-C32515B71E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6F0EE4-D6C4-9952-DFCD-6B2DFD66D1FF}"/>
              </a:ext>
            </a:extLst>
          </p:cNvPr>
          <p:cNvSpPr>
            <a:spLocks noGrp="1"/>
          </p:cNvSpPr>
          <p:nvPr>
            <p:ph type="title"/>
          </p:nvPr>
        </p:nvSpPr>
        <p:spPr>
          <a:xfrm>
            <a:off x="585216" y="1869828"/>
            <a:ext cx="4530748" cy="1661993"/>
          </a:xfrm>
        </p:spPr>
        <p:txBody>
          <a:bodyPr/>
          <a:lstStyle/>
          <a:p>
            <a:r>
              <a:rPr lang="en-US"/>
              <a:t>New</a:t>
            </a:r>
            <a:br>
              <a:rPr lang="en-US"/>
            </a:br>
            <a:r>
              <a:rPr lang="en-US"/>
              <a:t>Manufacturing reports</a:t>
            </a:r>
            <a:endParaRPr lang="en-GB"/>
          </a:p>
        </p:txBody>
      </p:sp>
      <p:sp>
        <p:nvSpPr>
          <p:cNvPr id="5" name="Text Placeholder 4">
            <a:extLst>
              <a:ext uri="{FF2B5EF4-FFF2-40B4-BE49-F238E27FC236}">
                <a16:creationId xmlns:a16="http://schemas.microsoft.com/office/drawing/2014/main" id="{8A637E2E-96C0-D0B4-0377-93C313BD9C06}"/>
              </a:ext>
            </a:extLst>
          </p:cNvPr>
          <p:cNvSpPr>
            <a:spLocks noGrp="1"/>
          </p:cNvSpPr>
          <p:nvPr>
            <p:ph type="body" sz="quarter" idx="12"/>
          </p:nvPr>
        </p:nvSpPr>
        <p:spPr/>
        <p:txBody>
          <a:bodyPr/>
          <a:lstStyle/>
          <a:p>
            <a:r>
              <a:rPr lang="en-US"/>
              <a:t>26.2</a:t>
            </a:r>
            <a:endParaRPr lang="en-GB"/>
          </a:p>
        </p:txBody>
      </p:sp>
    </p:spTree>
    <p:extLst>
      <p:ext uri="{BB962C8B-B14F-4D97-AF65-F5344CB8AC3E}">
        <p14:creationId xmlns:p14="http://schemas.microsoft.com/office/powerpoint/2010/main" val="278555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1BC4-2CAF-DAAB-23C3-98A9CEBFC5EB}"/>
              </a:ext>
            </a:extLst>
          </p:cNvPr>
          <p:cNvSpPr>
            <a:spLocks noGrp="1"/>
          </p:cNvSpPr>
          <p:nvPr>
            <p:ph type="title"/>
          </p:nvPr>
        </p:nvSpPr>
        <p:spPr>
          <a:xfrm>
            <a:off x="585216" y="2537210"/>
            <a:ext cx="3948684" cy="997196"/>
          </a:xfrm>
        </p:spPr>
        <p:txBody>
          <a:bodyPr/>
          <a:lstStyle/>
          <a:p>
            <a:r>
              <a:rPr lang="en-GB"/>
              <a:t>Discover and explore reports</a:t>
            </a:r>
          </a:p>
        </p:txBody>
      </p:sp>
    </p:spTree>
    <p:extLst>
      <p:ext uri="{BB962C8B-B14F-4D97-AF65-F5344CB8AC3E}">
        <p14:creationId xmlns:p14="http://schemas.microsoft.com/office/powerpoint/2010/main" val="57872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474E-D072-F6D6-8C64-65A0C2D7B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D0866-1832-3613-8ECB-21881587DC56}"/>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Production cost</a:t>
            </a:r>
            <a:r>
              <a:rPr lang="en-GB" i="1" spc="0"/>
              <a:t> </a:t>
            </a:r>
            <a:r>
              <a:rPr lang="en-GB" spc="0"/>
              <a:t>reports</a:t>
            </a:r>
            <a:endParaRPr lang="en-US" spc="0"/>
          </a:p>
        </p:txBody>
      </p:sp>
      <p:pic>
        <p:nvPicPr>
          <p:cNvPr id="3" name="Picture 2">
            <a:extLst>
              <a:ext uri="{FF2B5EF4-FFF2-40B4-BE49-F238E27FC236}">
                <a16:creationId xmlns:a16="http://schemas.microsoft.com/office/drawing/2014/main" id="{9EB7D9BC-39B9-8BC2-5702-CE3E19EED4A3}"/>
              </a:ext>
            </a:extLst>
          </p:cNvPr>
          <p:cNvPicPr>
            <a:picLocks noChangeAspect="1"/>
          </p:cNvPicPr>
          <p:nvPr/>
        </p:nvPicPr>
        <p:blipFill>
          <a:blip r:embed="rId3"/>
          <a:stretch>
            <a:fillRect/>
          </a:stretch>
        </p:blipFill>
        <p:spPr>
          <a:xfrm>
            <a:off x="764095" y="1461977"/>
            <a:ext cx="2964311" cy="4348719"/>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39912954-B5F7-651E-AF6B-DE090A75617D}"/>
              </a:ext>
            </a:extLst>
          </p:cNvPr>
          <p:cNvPicPr>
            <a:picLocks noChangeAspect="1"/>
          </p:cNvPicPr>
          <p:nvPr/>
        </p:nvPicPr>
        <p:blipFill>
          <a:blip r:embed="rId4"/>
          <a:srcRect b="8594"/>
          <a:stretch/>
        </p:blipFill>
        <p:spPr>
          <a:xfrm>
            <a:off x="2785851" y="2197293"/>
            <a:ext cx="2812717" cy="3788837"/>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6007329-6E24-3FE9-F10B-F3178291C502}"/>
              </a:ext>
            </a:extLst>
          </p:cNvPr>
          <p:cNvPicPr>
            <a:picLocks noChangeAspect="1"/>
          </p:cNvPicPr>
          <p:nvPr/>
        </p:nvPicPr>
        <p:blipFill>
          <a:blip r:embed="rId5"/>
          <a:stretch>
            <a:fillRect/>
          </a:stretch>
        </p:blipFill>
        <p:spPr>
          <a:xfrm>
            <a:off x="5027554" y="1662022"/>
            <a:ext cx="3228422" cy="4063613"/>
          </a:xfrm>
          <a:prstGeom prst="rect">
            <a:avLst/>
          </a:prstGeom>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13B54FD-9D64-E63E-0EA0-6A40033A65BF}"/>
              </a:ext>
            </a:extLst>
          </p:cNvPr>
          <p:cNvPicPr>
            <a:picLocks noChangeAspect="1"/>
          </p:cNvPicPr>
          <p:nvPr/>
        </p:nvPicPr>
        <p:blipFill>
          <a:blip r:embed="rId6"/>
          <a:stretch>
            <a:fillRect/>
          </a:stretch>
        </p:blipFill>
        <p:spPr>
          <a:xfrm>
            <a:off x="7975112" y="1461977"/>
            <a:ext cx="3160024" cy="4642734"/>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78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D70C9-0A0B-237B-882D-B9342783D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BC487-289B-2553-137F-14EC131F89FD}"/>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Production Cost Shares</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EDE87836-DA3C-9537-B8A3-9FAC70B8DEC0}"/>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t>BOM Cost Share Distribution</a:t>
            </a:r>
          </a:p>
          <a:p>
            <a:r>
              <a:rPr lang="en-GB" sz="2000"/>
              <a:t>Cost Share Reports</a:t>
            </a:r>
          </a:p>
          <a:p>
            <a:r>
              <a:rPr lang="en-GB" sz="2000"/>
              <a:t>Detailed Calculation reports</a:t>
            </a:r>
          </a:p>
          <a:p>
            <a:r>
              <a:rPr lang="en-GB" sz="2000"/>
              <a:t>Quantity Explosion of BOM</a:t>
            </a:r>
            <a:endParaRPr lang="en-GB" sz="2400">
              <a:ln w="3175">
                <a:noFill/>
              </a:ln>
            </a:endParaRPr>
          </a:p>
        </p:txBody>
      </p:sp>
      <p:pic>
        <p:nvPicPr>
          <p:cNvPr id="3" name="Picture 2">
            <a:extLst>
              <a:ext uri="{FF2B5EF4-FFF2-40B4-BE49-F238E27FC236}">
                <a16:creationId xmlns:a16="http://schemas.microsoft.com/office/drawing/2014/main" id="{37C6B336-5ED1-1B6C-3049-F7D8BD147BAF}"/>
              </a:ext>
            </a:extLst>
          </p:cNvPr>
          <p:cNvPicPr>
            <a:picLocks noChangeAspect="1"/>
          </p:cNvPicPr>
          <p:nvPr/>
        </p:nvPicPr>
        <p:blipFill>
          <a:blip r:embed="rId3"/>
          <a:srcRect r="10746"/>
          <a:stretch/>
        </p:blipFill>
        <p:spPr>
          <a:xfrm>
            <a:off x="4408641" y="1434370"/>
            <a:ext cx="7021359" cy="4124005"/>
          </a:xfrm>
          <a:prstGeom prst="rect">
            <a:avLst/>
          </a:prstGeom>
        </p:spPr>
      </p:pic>
    </p:spTree>
    <p:extLst>
      <p:ext uri="{BB962C8B-B14F-4D97-AF65-F5344CB8AC3E}">
        <p14:creationId xmlns:p14="http://schemas.microsoft.com/office/powerpoint/2010/main" val="4891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321A-8067-5263-BD2C-F51D418ED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B8C00-0A29-C967-F5A7-0A5FA7B8E1BD}"/>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Work/Machine </a:t>
            </a:r>
            <a:r>
              <a:rPr lang="en-GB" spc="0" err="1">
                <a:gradFill>
                  <a:gsLst>
                    <a:gs pos="0">
                      <a:schemeClr val="tx2">
                        <a:lumMod val="50000"/>
                      </a:schemeClr>
                    </a:gs>
                    <a:gs pos="82000">
                      <a:schemeClr val="accent4"/>
                    </a:gs>
                    <a:gs pos="45000">
                      <a:schemeClr val="tx2"/>
                    </a:gs>
                  </a:gsLst>
                  <a:lin ang="13500000" scaled="1"/>
                </a:gradFill>
              </a:rPr>
              <a:t>Center</a:t>
            </a:r>
            <a:r>
              <a:rPr lang="en-GB"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reports</a:t>
            </a:r>
            <a:endParaRPr lang="en-US" spc="0"/>
          </a:p>
        </p:txBody>
      </p:sp>
      <p:pic>
        <p:nvPicPr>
          <p:cNvPr id="5" name="Picture 4">
            <a:extLst>
              <a:ext uri="{FF2B5EF4-FFF2-40B4-BE49-F238E27FC236}">
                <a16:creationId xmlns:a16="http://schemas.microsoft.com/office/drawing/2014/main" id="{06C59910-AE57-496B-1139-2D89E622C5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963" y="1718536"/>
            <a:ext cx="3528194" cy="3420927"/>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DF906F7-61E6-DFF6-F15A-16096C58284F}"/>
              </a:ext>
            </a:extLst>
          </p:cNvPr>
          <p:cNvPicPr>
            <a:picLocks noChangeAspect="1"/>
          </p:cNvPicPr>
          <p:nvPr/>
        </p:nvPicPr>
        <p:blipFill>
          <a:blip r:embed="rId4">
            <a:extLst>
              <a:ext uri="{28A0092B-C50C-407E-A947-70E740481C1C}">
                <a14:useLocalDpi xmlns:a14="http://schemas.microsoft.com/office/drawing/2010/main" val="0"/>
              </a:ext>
            </a:extLst>
          </a:blip>
          <a:srcRect r="2531"/>
          <a:stretch/>
        </p:blipFill>
        <p:spPr>
          <a:xfrm>
            <a:off x="2467060" y="1903151"/>
            <a:ext cx="3745282" cy="423868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90E163E-3F0B-7251-DA2A-FF1B65872C7F}"/>
              </a:ext>
            </a:extLst>
          </p:cNvPr>
          <p:cNvPicPr>
            <a:picLocks noChangeAspect="1"/>
          </p:cNvPicPr>
          <p:nvPr/>
        </p:nvPicPr>
        <p:blipFill>
          <a:blip r:embed="rId5">
            <a:extLst>
              <a:ext uri="{28A0092B-C50C-407E-A947-70E740481C1C}">
                <a14:useLocalDpi xmlns:a14="http://schemas.microsoft.com/office/drawing/2010/main" val="0"/>
              </a:ext>
            </a:extLst>
          </a:blip>
          <a:srcRect b="33696"/>
          <a:stretch/>
        </p:blipFill>
        <p:spPr>
          <a:xfrm>
            <a:off x="4912192" y="1601216"/>
            <a:ext cx="3347763" cy="3219631"/>
          </a:xfrm>
          <a:prstGeom prst="rect">
            <a:avLst/>
          </a:prstGeom>
          <a:ln>
            <a:solidFill>
              <a:schemeClr val="accent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E5CAF40-E5BB-1D52-C250-A8E63BA3F289}"/>
              </a:ext>
            </a:extLst>
          </p:cNvPr>
          <p:cNvPicPr>
            <a:picLocks noChangeAspect="1"/>
          </p:cNvPicPr>
          <p:nvPr/>
        </p:nvPicPr>
        <p:blipFill>
          <a:blip r:embed="rId6">
            <a:extLst>
              <a:ext uri="{28A0092B-C50C-407E-A947-70E740481C1C}">
                <a14:useLocalDpi xmlns:a14="http://schemas.microsoft.com/office/drawing/2010/main" val="0"/>
              </a:ext>
            </a:extLst>
          </a:blip>
          <a:srcRect l="2777" b="18078"/>
          <a:stretch/>
        </p:blipFill>
        <p:spPr>
          <a:xfrm>
            <a:off x="7471195" y="1471392"/>
            <a:ext cx="3641274" cy="4526899"/>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541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20E7-20A1-EDEB-66BC-4012886FF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2B7C5-B9D0-4037-28BE-D250EC90C76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Work/Machine </a:t>
            </a:r>
            <a:r>
              <a:rPr lang="en-GB" i="1" spc="0" err="1">
                <a:gradFill>
                  <a:gsLst>
                    <a:gs pos="0">
                      <a:schemeClr val="tx2">
                        <a:lumMod val="50000"/>
                      </a:schemeClr>
                    </a:gs>
                    <a:gs pos="82000">
                      <a:schemeClr val="accent4"/>
                    </a:gs>
                    <a:gs pos="45000">
                      <a:schemeClr val="tx2"/>
                    </a:gs>
                  </a:gsLst>
                  <a:lin ang="13500000" scaled="1"/>
                </a:gradFill>
              </a:rPr>
              <a:t>Center</a:t>
            </a:r>
            <a:r>
              <a:rPr lang="en-GB" i="1"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2495547C-1353-52B8-EDF8-6DD093314485}"/>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ln w="3175">
                  <a:noFill/>
                </a:ln>
              </a:rPr>
              <a:t>Work </a:t>
            </a:r>
            <a:r>
              <a:rPr lang="en-GB" sz="2000" err="1">
                <a:ln w="3175">
                  <a:noFill/>
                </a:ln>
              </a:rPr>
              <a:t>Center</a:t>
            </a:r>
            <a:r>
              <a:rPr lang="en-GB" sz="2000">
                <a:ln w="3175">
                  <a:noFill/>
                </a:ln>
              </a:rPr>
              <a:t> Load</a:t>
            </a:r>
          </a:p>
          <a:p>
            <a:r>
              <a:rPr lang="en-GB" sz="2000">
                <a:ln w="3175">
                  <a:noFill/>
                </a:ln>
              </a:rPr>
              <a:t>Machine </a:t>
            </a:r>
            <a:r>
              <a:rPr lang="en-GB" sz="2000" err="1">
                <a:ln w="3175">
                  <a:noFill/>
                </a:ln>
              </a:rPr>
              <a:t>Center</a:t>
            </a:r>
            <a:r>
              <a:rPr lang="en-GB" sz="2000">
                <a:ln w="3175">
                  <a:noFill/>
                </a:ln>
              </a:rPr>
              <a:t> Load</a:t>
            </a:r>
          </a:p>
          <a:p>
            <a:r>
              <a:rPr lang="en-GB" sz="2000">
                <a:ln w="3175">
                  <a:noFill/>
                </a:ln>
              </a:rPr>
              <a:t>Work </a:t>
            </a:r>
            <a:r>
              <a:rPr lang="en-GB" sz="2000" err="1">
                <a:ln w="3175">
                  <a:noFill/>
                </a:ln>
              </a:rPr>
              <a:t>Center</a:t>
            </a:r>
            <a:r>
              <a:rPr lang="en-GB" sz="2000">
                <a:ln w="3175">
                  <a:noFill/>
                </a:ln>
              </a:rPr>
              <a:t> Load/Bar</a:t>
            </a:r>
          </a:p>
          <a:p>
            <a:r>
              <a:rPr lang="en-GB" sz="2000">
                <a:ln w="3175">
                  <a:noFill/>
                </a:ln>
              </a:rPr>
              <a:t>Machine </a:t>
            </a:r>
            <a:r>
              <a:rPr lang="en-GB" sz="2000" err="1">
                <a:ln w="3175">
                  <a:noFill/>
                </a:ln>
              </a:rPr>
              <a:t>Center</a:t>
            </a:r>
            <a:r>
              <a:rPr lang="en-GB" sz="2000">
                <a:ln w="3175">
                  <a:noFill/>
                </a:ln>
              </a:rPr>
              <a:t> Load/Bar</a:t>
            </a:r>
            <a:endParaRPr lang="en-GB" sz="2400">
              <a:ln w="3175">
                <a:noFill/>
              </a:ln>
            </a:endParaRPr>
          </a:p>
        </p:txBody>
      </p:sp>
      <p:pic>
        <p:nvPicPr>
          <p:cNvPr id="6" name="Picture 5">
            <a:extLst>
              <a:ext uri="{FF2B5EF4-FFF2-40B4-BE49-F238E27FC236}">
                <a16:creationId xmlns:a16="http://schemas.microsoft.com/office/drawing/2014/main" id="{64771C58-02B5-248E-610B-D62BBB444A52}"/>
              </a:ext>
            </a:extLst>
          </p:cNvPr>
          <p:cNvPicPr>
            <a:picLocks noChangeAspect="1"/>
          </p:cNvPicPr>
          <p:nvPr/>
        </p:nvPicPr>
        <p:blipFill>
          <a:blip r:embed="rId3"/>
          <a:srcRect r="17391"/>
          <a:stretch/>
        </p:blipFill>
        <p:spPr>
          <a:xfrm>
            <a:off x="3934047" y="1358481"/>
            <a:ext cx="7474688" cy="4733975"/>
          </a:xfrm>
          <a:prstGeom prst="rect">
            <a:avLst/>
          </a:prstGeom>
        </p:spPr>
      </p:pic>
    </p:spTree>
    <p:extLst>
      <p:ext uri="{BB962C8B-B14F-4D97-AF65-F5344CB8AC3E}">
        <p14:creationId xmlns:p14="http://schemas.microsoft.com/office/powerpoint/2010/main" val="15659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711E-2865-F91E-1B68-107C554E9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C0342-144A-DFB1-A579-7C92C7659643}"/>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New manufacturing reports (26.2)</a:t>
            </a:r>
          </a:p>
        </p:txBody>
      </p:sp>
      <p:sp>
        <p:nvSpPr>
          <p:cNvPr id="18" name="Text Placeholder 17">
            <a:extLst>
              <a:ext uri="{FF2B5EF4-FFF2-40B4-BE49-F238E27FC236}">
                <a16:creationId xmlns:a16="http://schemas.microsoft.com/office/drawing/2014/main" id="{42562A20-C7C8-AC4F-27AA-42A6E587A6BF}"/>
              </a:ext>
            </a:extLst>
          </p:cNvPr>
          <p:cNvSpPr>
            <a:spLocks noGrp="1"/>
          </p:cNvSpPr>
          <p:nvPr>
            <p:ph type="body" sz="quarter" idx="10"/>
          </p:nvPr>
        </p:nvSpPr>
        <p:spPr>
          <a:xfrm>
            <a:off x="586390" y="1434370"/>
            <a:ext cx="11018520" cy="1083374"/>
          </a:xfrm>
        </p:spPr>
        <p:txBody>
          <a:bodyPr/>
          <a:lstStyle/>
          <a:p>
            <a:r>
              <a:rPr lang="en-US" sz="3200">
                <a:ln w="3175">
                  <a:noFill/>
                </a:ln>
                <a:latin typeface="+mj-lt"/>
              </a:rPr>
              <a:t>Production Cost Shares</a:t>
            </a:r>
          </a:p>
          <a:p>
            <a:r>
              <a:rPr lang="en-US" sz="3200">
                <a:ln w="3175">
                  <a:noFill/>
                </a:ln>
                <a:latin typeface="+mj-lt"/>
              </a:rPr>
              <a:t>Work/Machine Center Load</a:t>
            </a:r>
          </a:p>
        </p:txBody>
      </p:sp>
    </p:spTree>
    <p:extLst>
      <p:ext uri="{BB962C8B-B14F-4D97-AF65-F5344CB8AC3E}">
        <p14:creationId xmlns:p14="http://schemas.microsoft.com/office/powerpoint/2010/main" val="21480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5909D-C67C-F73E-B99D-66C6DD57C8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B4BCB1-6B87-2589-562D-A3A23523FA22}"/>
              </a:ext>
            </a:extLst>
          </p:cNvPr>
          <p:cNvSpPr>
            <a:spLocks noGrp="1"/>
          </p:cNvSpPr>
          <p:nvPr>
            <p:ph type="title"/>
          </p:nvPr>
        </p:nvSpPr>
        <p:spPr>
          <a:xfrm>
            <a:off x="585216" y="1869828"/>
            <a:ext cx="4530748" cy="1661993"/>
          </a:xfrm>
        </p:spPr>
        <p:txBody>
          <a:bodyPr/>
          <a:lstStyle/>
          <a:p>
            <a:r>
              <a:rPr lang="en-US"/>
              <a:t>Obsolete</a:t>
            </a:r>
            <a:br>
              <a:rPr lang="en-US"/>
            </a:br>
            <a:r>
              <a:rPr lang="en-US"/>
              <a:t>Manufacturing reports</a:t>
            </a:r>
            <a:endParaRPr lang="en-GB"/>
          </a:p>
        </p:txBody>
      </p:sp>
      <p:sp>
        <p:nvSpPr>
          <p:cNvPr id="5" name="Text Placeholder 4">
            <a:extLst>
              <a:ext uri="{FF2B5EF4-FFF2-40B4-BE49-F238E27FC236}">
                <a16:creationId xmlns:a16="http://schemas.microsoft.com/office/drawing/2014/main" id="{9C388450-18BC-7716-83F8-C84A8B42FCA0}"/>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29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36EF7-AA04-A94F-B685-733F249CC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9F757-4A29-AFEC-1BCF-2BDEF28B4DC5}"/>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Obsolete manufacturing reports (warning)</a:t>
            </a:r>
          </a:p>
        </p:txBody>
      </p:sp>
      <p:sp>
        <p:nvSpPr>
          <p:cNvPr id="18" name="Text Placeholder 17">
            <a:extLst>
              <a:ext uri="{FF2B5EF4-FFF2-40B4-BE49-F238E27FC236}">
                <a16:creationId xmlns:a16="http://schemas.microsoft.com/office/drawing/2014/main" id="{1C9499C2-9656-D1E8-EC19-C21573F28BFF}"/>
              </a:ext>
            </a:extLst>
          </p:cNvPr>
          <p:cNvSpPr>
            <a:spLocks noGrp="1"/>
          </p:cNvSpPr>
          <p:nvPr>
            <p:ph type="body" sz="quarter" idx="10"/>
          </p:nvPr>
        </p:nvSpPr>
        <p:spPr>
          <a:xfrm>
            <a:off x="586390" y="1434370"/>
            <a:ext cx="5030639" cy="4038029"/>
          </a:xfrm>
        </p:spPr>
        <p:txBody>
          <a:bodyPr/>
          <a:lstStyle/>
          <a:p>
            <a:r>
              <a:rPr lang="en-GB" sz="3200">
                <a:ln w="3175">
                  <a:noFill/>
                </a:ln>
                <a:latin typeface="+mj-lt"/>
              </a:rPr>
              <a:t>Rolled-up Cost Shares</a:t>
            </a:r>
          </a:p>
          <a:p>
            <a:r>
              <a:rPr lang="en-GB" sz="3200">
                <a:ln w="3175">
                  <a:noFill/>
                </a:ln>
                <a:latin typeface="+mj-lt"/>
              </a:rPr>
              <a:t>Single-level Cost Shares</a:t>
            </a:r>
          </a:p>
          <a:p>
            <a:r>
              <a:rPr lang="en-GB" sz="3200">
                <a:ln w="3175">
                  <a:noFill/>
                </a:ln>
                <a:latin typeface="+mj-lt"/>
              </a:rPr>
              <a:t>Detailed Calculation</a:t>
            </a:r>
          </a:p>
          <a:p>
            <a:r>
              <a:rPr lang="en-GB" sz="3200">
                <a:ln w="3175">
                  <a:noFill/>
                </a:ln>
                <a:latin typeface="+mj-lt"/>
              </a:rPr>
              <a:t>Compare List</a:t>
            </a:r>
          </a:p>
          <a:p>
            <a:r>
              <a:rPr lang="en-GB" sz="3200">
                <a:ln w="3175">
                  <a:noFill/>
                </a:ln>
                <a:latin typeface="+mj-lt"/>
              </a:rPr>
              <a:t>Work </a:t>
            </a:r>
            <a:r>
              <a:rPr lang="en-GB" sz="3200" err="1">
                <a:ln w="3175">
                  <a:noFill/>
                </a:ln>
                <a:latin typeface="+mj-lt"/>
              </a:rPr>
              <a:t>Center</a:t>
            </a:r>
            <a:r>
              <a:rPr lang="en-GB" sz="3200">
                <a:ln w="3175">
                  <a:noFill/>
                </a:ln>
                <a:latin typeface="+mj-lt"/>
              </a:rPr>
              <a:t> List</a:t>
            </a:r>
          </a:p>
          <a:p>
            <a:r>
              <a:rPr lang="en-GB" sz="3200">
                <a:ln w="3175">
                  <a:noFill/>
                </a:ln>
                <a:latin typeface="+mj-lt"/>
              </a:rPr>
              <a:t>Machine </a:t>
            </a:r>
            <a:r>
              <a:rPr lang="en-GB" sz="3200" err="1">
                <a:ln w="3175">
                  <a:noFill/>
                </a:ln>
                <a:latin typeface="+mj-lt"/>
              </a:rPr>
              <a:t>Center</a:t>
            </a:r>
            <a:r>
              <a:rPr lang="en-GB" sz="3200">
                <a:ln w="3175">
                  <a:noFill/>
                </a:ln>
                <a:latin typeface="+mj-lt"/>
              </a:rPr>
              <a:t> List</a:t>
            </a:r>
          </a:p>
          <a:p>
            <a:r>
              <a:rPr lang="en-GB" sz="3200">
                <a:ln w="3175">
                  <a:noFill/>
                </a:ln>
                <a:latin typeface="+mj-lt"/>
              </a:rPr>
              <a:t>Prod. Order - Calculation</a:t>
            </a:r>
          </a:p>
        </p:txBody>
      </p:sp>
      <p:sp>
        <p:nvSpPr>
          <p:cNvPr id="3" name="Text Placeholder 17">
            <a:extLst>
              <a:ext uri="{FF2B5EF4-FFF2-40B4-BE49-F238E27FC236}">
                <a16:creationId xmlns:a16="http://schemas.microsoft.com/office/drawing/2014/main" id="{83EBD429-5559-0B06-CBC1-0F4B7E239AF5}"/>
              </a:ext>
            </a:extLst>
          </p:cNvPr>
          <p:cNvSpPr txBox="1">
            <a:spLocks/>
          </p:cNvSpPr>
          <p:nvPr/>
        </p:nvSpPr>
        <p:spPr>
          <a:xfrm>
            <a:off x="6375915" y="1434370"/>
            <a:ext cx="5030639" cy="2265236"/>
          </a:xfrm>
          <a:prstGeom prst="rect">
            <a:avLst/>
          </a:prstGeom>
        </p:spPr>
        <p:txBody>
          <a:bodyPr vert="horz" wrap="square" lIns="18288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p:txBody>
      </p:sp>
    </p:spTree>
    <p:extLst>
      <p:ext uri="{BB962C8B-B14F-4D97-AF65-F5344CB8AC3E}">
        <p14:creationId xmlns:p14="http://schemas.microsoft.com/office/powerpoint/2010/main" val="11793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CC23E-A46F-7A70-96C0-1C71A1322CCA}"/>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Finance </a:t>
            </a:r>
            <a:r>
              <a:rPr lang="en-US"/>
              <a:t>Excel reports now generally available</a:t>
            </a:r>
            <a:endParaRPr lang="en-GB"/>
          </a:p>
        </p:txBody>
      </p:sp>
      <p:sp>
        <p:nvSpPr>
          <p:cNvPr id="5" name="Text Placeholder 4">
            <a:extLst>
              <a:ext uri="{FF2B5EF4-FFF2-40B4-BE49-F238E27FC236}">
                <a16:creationId xmlns:a16="http://schemas.microsoft.com/office/drawing/2014/main" id="{361BA3C3-6468-04E9-8376-DB41A8D94E31}"/>
              </a:ext>
            </a:extLst>
          </p:cNvPr>
          <p:cNvSpPr>
            <a:spLocks noGrp="1"/>
          </p:cNvSpPr>
          <p:nvPr>
            <p:ph type="body" sz="quarter" idx="10"/>
          </p:nvPr>
        </p:nvSpPr>
        <p:spPr>
          <a:xfrm>
            <a:off x="586390" y="1434370"/>
            <a:ext cx="11018520" cy="5084469"/>
          </a:xfrm>
        </p:spPr>
        <p:txBody>
          <a:bodyPr/>
          <a:lstStyle/>
          <a:p>
            <a:r>
              <a:rPr lang="en-US"/>
              <a:t>Trial balance</a:t>
            </a:r>
          </a:p>
          <a:p>
            <a:r>
              <a:rPr lang="en-US"/>
              <a:t>Trial balance/budget</a:t>
            </a:r>
          </a:p>
          <a:p>
            <a:r>
              <a:rPr lang="en-US"/>
              <a:t>Trial balance by period</a:t>
            </a:r>
          </a:p>
          <a:p>
            <a:r>
              <a:rPr lang="en-US"/>
              <a:t>Trial balance/previous year</a:t>
            </a:r>
          </a:p>
          <a:p>
            <a:endParaRPr lang="en-US"/>
          </a:p>
          <a:p>
            <a:r>
              <a:rPr lang="en-US"/>
              <a:t>Consolidated trial balance</a:t>
            </a:r>
          </a:p>
          <a:p>
            <a:endParaRPr lang="en-US"/>
          </a:p>
          <a:p>
            <a:r>
              <a:rPr lang="en-US"/>
              <a:t>Aged Accounts Receivable</a:t>
            </a:r>
          </a:p>
          <a:p>
            <a:r>
              <a:rPr lang="en-US"/>
              <a:t>Aged Accounts Payables</a:t>
            </a:r>
          </a:p>
          <a:p>
            <a:endParaRPr lang="en-US"/>
          </a:p>
        </p:txBody>
      </p:sp>
    </p:spTree>
    <p:extLst>
      <p:ext uri="{BB962C8B-B14F-4D97-AF65-F5344CB8AC3E}">
        <p14:creationId xmlns:p14="http://schemas.microsoft.com/office/powerpoint/2010/main" val="28098181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1022D-7481-EEF7-269D-6816FDAE0C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28FCD7-5839-0C4B-26B7-BAE804A82789}"/>
              </a:ext>
            </a:extLst>
          </p:cNvPr>
          <p:cNvSpPr>
            <a:spLocks noGrp="1"/>
          </p:cNvSpPr>
          <p:nvPr>
            <p:ph type="title"/>
          </p:nvPr>
        </p:nvSpPr>
        <p:spPr>
          <a:xfrm>
            <a:off x="588262" y="457200"/>
            <a:ext cx="11348633" cy="104644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Excel reports now generally available</a:t>
            </a:r>
            <a:endParaRPr lang="en-GB" sz="3400"/>
          </a:p>
        </p:txBody>
      </p:sp>
      <p:sp>
        <p:nvSpPr>
          <p:cNvPr id="5" name="Text Placeholder 4">
            <a:extLst>
              <a:ext uri="{FF2B5EF4-FFF2-40B4-BE49-F238E27FC236}">
                <a16:creationId xmlns:a16="http://schemas.microsoft.com/office/drawing/2014/main" id="{95F12F74-6C84-661F-E53C-01C2113EA79D}"/>
              </a:ext>
            </a:extLst>
          </p:cNvPr>
          <p:cNvSpPr>
            <a:spLocks noGrp="1"/>
          </p:cNvSpPr>
          <p:nvPr>
            <p:ph type="body" sz="quarter" idx="10"/>
          </p:nvPr>
        </p:nvSpPr>
        <p:spPr>
          <a:xfrm>
            <a:off x="586390" y="1434370"/>
            <a:ext cx="11018520" cy="2499146"/>
          </a:xfrm>
        </p:spPr>
        <p:txBody>
          <a:bodyPr/>
          <a:lstStyle/>
          <a:p>
            <a:r>
              <a:rPr lang="en-US"/>
              <a:t>Customer - Top 10 List</a:t>
            </a:r>
          </a:p>
          <a:p>
            <a:r>
              <a:rPr lang="en-US"/>
              <a:t>Vendor - Top 10 List</a:t>
            </a:r>
          </a:p>
          <a:p>
            <a:endParaRPr lang="en-US"/>
          </a:p>
          <a:p>
            <a:r>
              <a:rPr lang="en-US"/>
              <a:t>(Aged Accounts Receivable)</a:t>
            </a:r>
          </a:p>
          <a:p>
            <a:r>
              <a:rPr lang="en-US"/>
              <a:t>(Aged Accounts Payables)</a:t>
            </a:r>
          </a:p>
        </p:txBody>
      </p:sp>
    </p:spTree>
    <p:extLst>
      <p:ext uri="{BB962C8B-B14F-4D97-AF65-F5344CB8AC3E}">
        <p14:creationId xmlns:p14="http://schemas.microsoft.com/office/powerpoint/2010/main" val="11096674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DC54-6994-6091-0002-E4539271A9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023C9-ABA2-633B-886A-CFCECD701A41}"/>
              </a:ext>
            </a:extLst>
          </p:cNvPr>
          <p:cNvSpPr>
            <a:spLocks noGrp="1"/>
          </p:cNvSpPr>
          <p:nvPr>
            <p:ph type="title"/>
          </p:nvPr>
        </p:nvSpPr>
        <p:spPr>
          <a:xfrm>
            <a:off x="588262" y="457200"/>
            <a:ext cx="11348633" cy="52322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data analysis (26.1)</a:t>
            </a:r>
            <a:endParaRPr lang="en-GB" sz="3400"/>
          </a:p>
        </p:txBody>
      </p:sp>
      <p:sp>
        <p:nvSpPr>
          <p:cNvPr id="5" name="Text Placeholder 4">
            <a:extLst>
              <a:ext uri="{FF2B5EF4-FFF2-40B4-BE49-F238E27FC236}">
                <a16:creationId xmlns:a16="http://schemas.microsoft.com/office/drawing/2014/main" id="{E6CC8C7A-F410-E5AD-8B7F-9E40648C6ADB}"/>
              </a:ext>
            </a:extLst>
          </p:cNvPr>
          <p:cNvSpPr>
            <a:spLocks noGrp="1"/>
          </p:cNvSpPr>
          <p:nvPr>
            <p:ph type="body" sz="quarter" idx="10"/>
          </p:nvPr>
        </p:nvSpPr>
        <p:spPr>
          <a:xfrm>
            <a:off x="586390" y="1434370"/>
            <a:ext cx="11018520" cy="1465016"/>
          </a:xfrm>
        </p:spPr>
        <p:txBody>
          <a:bodyPr/>
          <a:lstStyle/>
          <a:p>
            <a:r>
              <a:rPr lang="en-US"/>
              <a:t>Sales Order Performance Analysis (query)</a:t>
            </a:r>
          </a:p>
          <a:p>
            <a:endParaRPr lang="en-US"/>
          </a:p>
          <a:p>
            <a:r>
              <a:rPr lang="en-US"/>
              <a:t>Purchase Order Performance Analysis (query)</a:t>
            </a:r>
          </a:p>
        </p:txBody>
      </p:sp>
    </p:spTree>
    <p:extLst>
      <p:ext uri="{BB962C8B-B14F-4D97-AF65-F5344CB8AC3E}">
        <p14:creationId xmlns:p14="http://schemas.microsoft.com/office/powerpoint/2010/main" val="6492820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21CF-D71E-210E-D02C-33AD8438D1E8}"/>
              </a:ext>
            </a:extLst>
          </p:cNvPr>
          <p:cNvSpPr>
            <a:spLocks noGrp="1"/>
          </p:cNvSpPr>
          <p:nvPr>
            <p:ph type="title"/>
          </p:nvPr>
        </p:nvSpPr>
        <p:spPr/>
        <p:txBody>
          <a:bodyPr/>
          <a:lstStyle/>
          <a:p>
            <a:r>
              <a:rPr lang="en-US"/>
              <a:t>Demo</a:t>
            </a:r>
            <a:endParaRPr lang="en-GB"/>
          </a:p>
        </p:txBody>
      </p:sp>
      <p:sp>
        <p:nvSpPr>
          <p:cNvPr id="3" name="Text Placeholder 2">
            <a:extLst>
              <a:ext uri="{FF2B5EF4-FFF2-40B4-BE49-F238E27FC236}">
                <a16:creationId xmlns:a16="http://schemas.microsoft.com/office/drawing/2014/main" id="{34CCA714-F3F5-1174-F0E3-3C3C764A767C}"/>
              </a:ext>
            </a:extLst>
          </p:cNvPr>
          <p:cNvSpPr>
            <a:spLocks noGrp="1"/>
          </p:cNvSpPr>
          <p:nvPr>
            <p:ph type="body" sz="quarter" idx="12"/>
          </p:nvPr>
        </p:nvSpPr>
        <p:spPr/>
        <p:txBody>
          <a:bodyPr/>
          <a:lstStyle/>
          <a:p>
            <a:r>
              <a:rPr lang="en-US"/>
              <a:t>Enhanced report explorer in 2025 release wave 1</a:t>
            </a:r>
            <a:endParaRPr lang="en-GB"/>
          </a:p>
        </p:txBody>
      </p:sp>
    </p:spTree>
    <p:extLst>
      <p:ext uri="{BB962C8B-B14F-4D97-AF65-F5344CB8AC3E}">
        <p14:creationId xmlns:p14="http://schemas.microsoft.com/office/powerpoint/2010/main" val="143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05AB2-45BE-4158-1D1C-3468E7BA8D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A83D77-0B4B-03B7-1962-F335EB3E77BB}"/>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Fixed assets </a:t>
            </a:r>
            <a:r>
              <a:rPr lang="en-US"/>
              <a:t>Excel reports now generally available</a:t>
            </a:r>
            <a:endParaRPr lang="en-GB"/>
          </a:p>
        </p:txBody>
      </p:sp>
      <p:sp>
        <p:nvSpPr>
          <p:cNvPr id="5" name="Text Placeholder 4">
            <a:extLst>
              <a:ext uri="{FF2B5EF4-FFF2-40B4-BE49-F238E27FC236}">
                <a16:creationId xmlns:a16="http://schemas.microsoft.com/office/drawing/2014/main" id="{DA634B10-93FB-25CD-F930-DEF656DAC6A8}"/>
              </a:ext>
            </a:extLst>
          </p:cNvPr>
          <p:cNvSpPr>
            <a:spLocks noGrp="1"/>
          </p:cNvSpPr>
          <p:nvPr>
            <p:ph type="body" sz="quarter" idx="10"/>
          </p:nvPr>
        </p:nvSpPr>
        <p:spPr>
          <a:xfrm>
            <a:off x="586390" y="1434370"/>
            <a:ext cx="11018520" cy="1465016"/>
          </a:xfrm>
        </p:spPr>
        <p:txBody>
          <a:bodyPr/>
          <a:lstStyle/>
          <a:p>
            <a:r>
              <a:rPr lang="en-US"/>
              <a:t>Fixed Asset Analysis</a:t>
            </a:r>
          </a:p>
          <a:p>
            <a:r>
              <a:rPr lang="en-US"/>
              <a:t>Fixed Asset Details</a:t>
            </a:r>
          </a:p>
          <a:p>
            <a:r>
              <a:rPr lang="en-US"/>
              <a:t>Fixed Asset Projected Value</a:t>
            </a:r>
          </a:p>
        </p:txBody>
      </p:sp>
    </p:spTree>
    <p:extLst>
      <p:ext uri="{BB962C8B-B14F-4D97-AF65-F5344CB8AC3E}">
        <p14:creationId xmlns:p14="http://schemas.microsoft.com/office/powerpoint/2010/main" val="35191042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5201A-E222-59BD-AC51-BD9B3794CC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0C720B-02F4-DF4A-191B-C6677A8FD896}"/>
              </a:ext>
            </a:extLst>
          </p:cNvPr>
          <p:cNvSpPr>
            <a:spLocks noGrp="1"/>
          </p:cNvSpPr>
          <p:nvPr>
            <p:ph type="title"/>
          </p:nvPr>
        </p:nvSpPr>
        <p:spPr>
          <a:xfrm>
            <a:off x="588262" y="457200"/>
            <a:ext cx="11348633" cy="523220"/>
          </a:xfrm>
        </p:spPr>
        <p:txBody>
          <a:bodyPr/>
          <a:lstStyle/>
          <a:p>
            <a:r>
              <a:rPr lang="en-US" sz="3200">
                <a:solidFill>
                  <a:schemeClr val="accent1">
                    <a:lumMod val="75000"/>
                  </a:schemeClr>
                </a:solidFill>
              </a:rPr>
              <a:t>Fixed assets</a:t>
            </a:r>
            <a:r>
              <a:rPr lang="en-US" sz="3400">
                <a:solidFill>
                  <a:schemeClr val="accent1">
                    <a:lumMod val="75000"/>
                  </a:schemeClr>
                </a:solidFill>
              </a:rPr>
              <a:t> </a:t>
            </a:r>
            <a:r>
              <a:rPr lang="en-US" sz="3400"/>
              <a:t>data analysis (25.3)</a:t>
            </a:r>
            <a:endParaRPr lang="en-GB" sz="3400"/>
          </a:p>
        </p:txBody>
      </p:sp>
      <p:sp>
        <p:nvSpPr>
          <p:cNvPr id="5" name="Text Placeholder 4">
            <a:extLst>
              <a:ext uri="{FF2B5EF4-FFF2-40B4-BE49-F238E27FC236}">
                <a16:creationId xmlns:a16="http://schemas.microsoft.com/office/drawing/2014/main" id="{48A98C18-6C40-D262-634E-975A98BBF70A}"/>
              </a:ext>
            </a:extLst>
          </p:cNvPr>
          <p:cNvSpPr>
            <a:spLocks noGrp="1"/>
          </p:cNvSpPr>
          <p:nvPr>
            <p:ph type="body" sz="quarter" idx="10"/>
          </p:nvPr>
        </p:nvSpPr>
        <p:spPr>
          <a:xfrm>
            <a:off x="586390" y="1434370"/>
            <a:ext cx="11018520" cy="430887"/>
          </a:xfrm>
        </p:spPr>
        <p:txBody>
          <a:bodyPr/>
          <a:lstStyle/>
          <a:p>
            <a:r>
              <a:rPr lang="en-US"/>
              <a:t>Fixed Assets Ad-hoc Analysis (query)</a:t>
            </a:r>
          </a:p>
        </p:txBody>
      </p:sp>
    </p:spTree>
    <p:extLst>
      <p:ext uri="{BB962C8B-B14F-4D97-AF65-F5344CB8AC3E}">
        <p14:creationId xmlns:p14="http://schemas.microsoft.com/office/powerpoint/2010/main" val="28478694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4FC0-4920-E5FA-70E0-11E04E2A25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73BAC5-7132-C7D5-5E31-3EA7ACE2F667}"/>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Sustainability </a:t>
            </a:r>
            <a:r>
              <a:rPr lang="en-US"/>
              <a:t>Excel reports (updated layouts)</a:t>
            </a:r>
            <a:endParaRPr lang="en-GB"/>
          </a:p>
        </p:txBody>
      </p:sp>
      <p:sp>
        <p:nvSpPr>
          <p:cNvPr id="5" name="Text Placeholder 4">
            <a:extLst>
              <a:ext uri="{FF2B5EF4-FFF2-40B4-BE49-F238E27FC236}">
                <a16:creationId xmlns:a16="http://schemas.microsoft.com/office/drawing/2014/main" id="{238549E4-3896-FA10-C058-0EA008ED386A}"/>
              </a:ext>
            </a:extLst>
          </p:cNvPr>
          <p:cNvSpPr>
            <a:spLocks noGrp="1"/>
          </p:cNvSpPr>
          <p:nvPr>
            <p:ph type="body" sz="quarter" idx="10"/>
          </p:nvPr>
        </p:nvSpPr>
        <p:spPr>
          <a:xfrm>
            <a:off x="586390" y="1434370"/>
            <a:ext cx="11018520" cy="1465016"/>
          </a:xfrm>
        </p:spPr>
        <p:txBody>
          <a:bodyPr/>
          <a:lstStyle/>
          <a:p>
            <a:r>
              <a:rPr lang="en-US"/>
              <a:t>Total Emissions</a:t>
            </a:r>
          </a:p>
          <a:p>
            <a:r>
              <a:rPr lang="en-US"/>
              <a:t>Emission by Category</a:t>
            </a:r>
          </a:p>
          <a:p>
            <a:r>
              <a:rPr lang="en-US"/>
              <a:t>Emission Per Facility</a:t>
            </a:r>
          </a:p>
        </p:txBody>
      </p:sp>
    </p:spTree>
    <p:extLst>
      <p:ext uri="{BB962C8B-B14F-4D97-AF65-F5344CB8AC3E}">
        <p14:creationId xmlns:p14="http://schemas.microsoft.com/office/powerpoint/2010/main" val="41186278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B0875-0BEF-C368-7A7A-EEDA52A87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210F-45DD-DB23-1E9A-4AF95C08D140}"/>
              </a:ext>
            </a:extLst>
          </p:cNvPr>
          <p:cNvSpPr>
            <a:spLocks noGrp="1"/>
          </p:cNvSpPr>
          <p:nvPr>
            <p:ph type="title"/>
          </p:nvPr>
        </p:nvSpPr>
        <p:spPr/>
        <p:txBody>
          <a:bodyPr/>
          <a:lstStyle/>
          <a:p>
            <a:r>
              <a:rPr lang="en-GB"/>
              <a:t>Legacy Excel reports have been obsoleted</a:t>
            </a:r>
          </a:p>
        </p:txBody>
      </p:sp>
      <p:sp>
        <p:nvSpPr>
          <p:cNvPr id="10" name="Text Placeholder 9">
            <a:extLst>
              <a:ext uri="{FF2B5EF4-FFF2-40B4-BE49-F238E27FC236}">
                <a16:creationId xmlns:a16="http://schemas.microsoft.com/office/drawing/2014/main" id="{8593B26E-298C-A3BA-B2FA-045A2FE8C2B4}"/>
              </a:ext>
            </a:extLst>
          </p:cNvPr>
          <p:cNvSpPr>
            <a:spLocks noGrp="1"/>
          </p:cNvSpPr>
          <p:nvPr>
            <p:ph type="body" sz="quarter" idx="10"/>
          </p:nvPr>
        </p:nvSpPr>
        <p:spPr>
          <a:xfrm>
            <a:off x="586390" y="1434370"/>
            <a:ext cx="11018520" cy="4050340"/>
          </a:xfrm>
        </p:spPr>
        <p:txBody>
          <a:bodyPr/>
          <a:lstStyle/>
          <a:p>
            <a:r>
              <a:rPr lang="en-GB"/>
              <a:t>Balance Sheet</a:t>
            </a:r>
          </a:p>
          <a:p>
            <a:r>
              <a:rPr lang="en-GB"/>
              <a:t>Income Statement</a:t>
            </a:r>
          </a:p>
          <a:p>
            <a:r>
              <a:rPr lang="en-GB"/>
              <a:t>Statement of Cash Flow</a:t>
            </a:r>
          </a:p>
          <a:p>
            <a:r>
              <a:rPr lang="en-GB"/>
              <a:t>Statement of Retained Earnings</a:t>
            </a:r>
          </a:p>
          <a:p>
            <a:r>
              <a:rPr lang="en-GB"/>
              <a:t>Sales Taxes Collected</a:t>
            </a:r>
          </a:p>
          <a:p>
            <a:r>
              <a:rPr lang="en-GB"/>
              <a:t>Customer Statements</a:t>
            </a:r>
          </a:p>
          <a:p>
            <a:r>
              <a:rPr lang="en-GB"/>
              <a:t>Aged Accounts Payable</a:t>
            </a:r>
          </a:p>
          <a:p>
            <a:r>
              <a:rPr lang="en-GB"/>
              <a:t>Aged Accounts Receivable</a:t>
            </a:r>
          </a:p>
        </p:txBody>
      </p:sp>
    </p:spTree>
    <p:extLst>
      <p:ext uri="{BB962C8B-B14F-4D97-AF65-F5344CB8AC3E}">
        <p14:creationId xmlns:p14="http://schemas.microsoft.com/office/powerpoint/2010/main" val="6490606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6FD24-6166-F31B-8C9B-A32A1AE85E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9B491F-D2BB-4F29-BE95-13A2C8A2CCCC}"/>
              </a:ext>
            </a:extLst>
          </p:cNvPr>
          <p:cNvSpPr>
            <a:spLocks noGrp="1"/>
          </p:cNvSpPr>
          <p:nvPr>
            <p:ph type="title"/>
          </p:nvPr>
        </p:nvSpPr>
        <p:spPr/>
        <p:txBody>
          <a:bodyPr/>
          <a:lstStyle/>
          <a:p>
            <a:r>
              <a:rPr lang="en-GB"/>
              <a:t>Reports that have been obsoleted</a:t>
            </a:r>
          </a:p>
        </p:txBody>
      </p:sp>
      <p:sp>
        <p:nvSpPr>
          <p:cNvPr id="2" name="Text Placeholder 1">
            <a:extLst>
              <a:ext uri="{FF2B5EF4-FFF2-40B4-BE49-F238E27FC236}">
                <a16:creationId xmlns:a16="http://schemas.microsoft.com/office/drawing/2014/main" id="{F5601513-D1A4-2C31-7797-CBD9CA5FBBF0}"/>
              </a:ext>
            </a:extLst>
          </p:cNvPr>
          <p:cNvSpPr>
            <a:spLocks noGrp="1"/>
          </p:cNvSpPr>
          <p:nvPr>
            <p:ph type="body" sz="quarter" idx="10"/>
          </p:nvPr>
        </p:nvSpPr>
        <p:spPr>
          <a:xfrm>
            <a:off x="584200" y="1435100"/>
            <a:ext cx="5212080" cy="4832092"/>
          </a:xfrm>
        </p:spPr>
        <p:txBody>
          <a:bodyPr/>
          <a:lstStyle/>
          <a:p>
            <a:r>
              <a:rPr lang="en-GB">
                <a:latin typeface="+mn-lt"/>
              </a:rPr>
              <a:t>Finance reports</a:t>
            </a:r>
          </a:p>
          <a:p>
            <a:pPr marL="457200" indent="-457200">
              <a:buFont typeface="Arial" panose="020B0604020202020204" pitchFamily="34" charset="0"/>
              <a:buChar char="•"/>
            </a:pPr>
            <a:r>
              <a:rPr lang="en-GB" sz="2000">
                <a:latin typeface="+mn-lt"/>
              </a:rPr>
              <a:t>Aged Accounts Receivables (Legacy)</a:t>
            </a:r>
          </a:p>
          <a:p>
            <a:pPr marL="457200" indent="-457200">
              <a:buFont typeface="Arial" panose="020B0604020202020204" pitchFamily="34" charset="0"/>
              <a:buChar char="•"/>
            </a:pPr>
            <a:r>
              <a:rPr lang="en-GB" sz="2000">
                <a:latin typeface="+mn-lt"/>
              </a:rPr>
              <a:t>Aged Accounts Payable (legacy)</a:t>
            </a:r>
          </a:p>
          <a:p>
            <a:pPr marL="457200" indent="-457200">
              <a:buFont typeface="Arial" panose="020B0604020202020204" pitchFamily="34" charset="0"/>
              <a:buChar char="•"/>
            </a:pPr>
            <a:r>
              <a:rPr lang="en-GB" sz="2000">
                <a:latin typeface="+mn-lt"/>
              </a:rPr>
              <a:t>Trial Balance (legacy)</a:t>
            </a:r>
          </a:p>
          <a:p>
            <a:pPr marL="457200" indent="-457200">
              <a:buFont typeface="Arial" panose="020B0604020202020204" pitchFamily="34" charset="0"/>
              <a:buChar char="•"/>
            </a:pPr>
            <a:r>
              <a:rPr lang="en-GB" sz="2000">
                <a:latin typeface="+mn-lt"/>
              </a:rPr>
              <a:t>Trial Balance/Budget (legacy)</a:t>
            </a:r>
            <a:endParaRPr lang="en-GB">
              <a:latin typeface="+mn-lt"/>
            </a:endParaRPr>
          </a:p>
          <a:p>
            <a:endParaRPr lang="en-GB">
              <a:latin typeface="+mn-lt"/>
            </a:endParaRPr>
          </a:p>
          <a:p>
            <a:r>
              <a:rPr lang="en-GB">
                <a:latin typeface="+mn-lt"/>
              </a:rPr>
              <a:t>Fixed Assets reports</a:t>
            </a:r>
          </a:p>
          <a:p>
            <a:pPr marL="457200" indent="-457200">
              <a:buFont typeface="Arial" panose="020B0604020202020204" pitchFamily="34" charset="0"/>
              <a:buChar char="•"/>
            </a:pPr>
            <a:r>
              <a:rPr lang="en-GB" sz="2000">
                <a:latin typeface="+mn-lt"/>
              </a:rPr>
              <a:t>Fixed Asset Analysis (legacy)</a:t>
            </a:r>
          </a:p>
          <a:p>
            <a:pPr marL="457200" indent="-457200">
              <a:buFont typeface="Arial" panose="020B0604020202020204" pitchFamily="34" charset="0"/>
              <a:buChar char="•"/>
            </a:pPr>
            <a:r>
              <a:rPr lang="en-GB" sz="2000">
                <a:latin typeface="+mn-lt"/>
              </a:rPr>
              <a:t>Fixed Asset Details (legacy)</a:t>
            </a:r>
          </a:p>
          <a:p>
            <a:pPr marL="457200" indent="-457200">
              <a:buFont typeface="Arial" panose="020B0604020202020204" pitchFamily="34" charset="0"/>
              <a:buChar char="•"/>
            </a:pPr>
            <a:r>
              <a:rPr lang="en-GB" sz="2000">
                <a:latin typeface="+mn-lt"/>
              </a:rPr>
              <a:t>Fixed Asset Projected Value (legacy)</a:t>
            </a:r>
            <a:endParaRPr lang="en-GB">
              <a:latin typeface="+mn-lt"/>
            </a:endParaRPr>
          </a:p>
        </p:txBody>
      </p:sp>
      <p:sp>
        <p:nvSpPr>
          <p:cNvPr id="3" name="Text Placeholder 2">
            <a:extLst>
              <a:ext uri="{FF2B5EF4-FFF2-40B4-BE49-F238E27FC236}">
                <a16:creationId xmlns:a16="http://schemas.microsoft.com/office/drawing/2014/main" id="{69696C17-1109-475F-6B32-B4DFCA8E2F27}"/>
              </a:ext>
            </a:extLst>
          </p:cNvPr>
          <p:cNvSpPr>
            <a:spLocks noGrp="1"/>
          </p:cNvSpPr>
          <p:nvPr>
            <p:ph type="body" sz="quarter" idx="12"/>
          </p:nvPr>
        </p:nvSpPr>
        <p:spPr>
          <a:xfrm>
            <a:off x="6397171" y="1435100"/>
            <a:ext cx="5212080" cy="4739759"/>
          </a:xfrm>
        </p:spPr>
        <p:txBody>
          <a:bodyPr/>
          <a:lstStyle/>
          <a:p>
            <a:r>
              <a:rPr lang="en-GB">
                <a:latin typeface="+mn-lt"/>
              </a:rPr>
              <a:t>Sales reports</a:t>
            </a:r>
          </a:p>
          <a:p>
            <a:pPr marL="457200" indent="-457200">
              <a:buFont typeface="Arial" panose="020B0604020202020204" pitchFamily="34" charset="0"/>
              <a:buChar char="•"/>
            </a:pPr>
            <a:r>
              <a:rPr lang="en-GB" sz="2000">
                <a:latin typeface="+mn-lt"/>
              </a:rPr>
              <a:t>Customer - Top 10 List (legacy)</a:t>
            </a:r>
          </a:p>
          <a:p>
            <a:endParaRPr lang="en-GB">
              <a:latin typeface="+mn-lt"/>
            </a:endParaRPr>
          </a:p>
          <a:p>
            <a:r>
              <a:rPr lang="en-GB">
                <a:latin typeface="+mn-lt"/>
              </a:rPr>
              <a:t>Purchasing reports</a:t>
            </a:r>
          </a:p>
          <a:p>
            <a:pPr marL="457200" indent="-457200">
              <a:buFont typeface="Arial" panose="020B0604020202020204" pitchFamily="34" charset="0"/>
              <a:buChar char="•"/>
            </a:pPr>
            <a:r>
              <a:rPr lang="en-GB" sz="2000">
                <a:latin typeface="+mn-lt"/>
              </a:rPr>
              <a:t>Vendor - List (legacy)</a:t>
            </a:r>
          </a:p>
          <a:p>
            <a:pPr marL="457200" indent="-457200">
              <a:buFont typeface="Arial" panose="020B0604020202020204" pitchFamily="34" charset="0"/>
              <a:buChar char="•"/>
            </a:pPr>
            <a:r>
              <a:rPr lang="en-GB" sz="2000">
                <a:latin typeface="+mn-lt"/>
              </a:rPr>
              <a:t>Vendor - Summary Aging (legacy)</a:t>
            </a:r>
            <a:endParaRPr lang="en-GB">
              <a:latin typeface="+mn-lt"/>
            </a:endParaRPr>
          </a:p>
          <a:p>
            <a:endParaRPr lang="en-GB"/>
          </a:p>
          <a:p>
            <a:r>
              <a:rPr lang="en-GB"/>
              <a:t>Manufacturing reports</a:t>
            </a:r>
          </a:p>
          <a:p>
            <a:pPr marL="457200" indent="-457200">
              <a:buFont typeface="Arial" panose="020B0604020202020204" pitchFamily="34" charset="0"/>
              <a:buChar char="•"/>
            </a:pPr>
            <a:r>
              <a:rPr lang="en-GB" sz="2000"/>
              <a:t>See other video</a:t>
            </a:r>
          </a:p>
        </p:txBody>
      </p:sp>
    </p:spTree>
    <p:extLst>
      <p:ext uri="{BB962C8B-B14F-4D97-AF65-F5344CB8AC3E}">
        <p14:creationId xmlns:p14="http://schemas.microsoft.com/office/powerpoint/2010/main" val="17501234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D8C3E-53C5-1D13-E772-44ED711542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2387F4-208F-B704-5A3C-0CC6D2227541}"/>
              </a:ext>
            </a:extLst>
          </p:cNvPr>
          <p:cNvSpPr>
            <a:spLocks noGrp="1"/>
          </p:cNvSpPr>
          <p:nvPr>
            <p:ph type="title"/>
          </p:nvPr>
        </p:nvSpPr>
        <p:spPr/>
        <p:txBody>
          <a:bodyPr/>
          <a:lstStyle/>
          <a:p>
            <a:r>
              <a:rPr lang="en-GB"/>
              <a:t>Obsoleted features and reports</a:t>
            </a:r>
          </a:p>
        </p:txBody>
      </p:sp>
      <p:sp>
        <p:nvSpPr>
          <p:cNvPr id="2" name="Text Placeholder 1">
            <a:extLst>
              <a:ext uri="{FF2B5EF4-FFF2-40B4-BE49-F238E27FC236}">
                <a16:creationId xmlns:a16="http://schemas.microsoft.com/office/drawing/2014/main" id="{EC895C02-AD6E-7775-0C8B-98039524C5F3}"/>
              </a:ext>
            </a:extLst>
          </p:cNvPr>
          <p:cNvSpPr>
            <a:spLocks noGrp="1"/>
          </p:cNvSpPr>
          <p:nvPr>
            <p:ph type="body" sz="quarter" idx="11"/>
          </p:nvPr>
        </p:nvSpPr>
        <p:spPr/>
        <p:txBody>
          <a:bodyPr/>
          <a:lstStyle/>
          <a:p>
            <a:r>
              <a:rPr lang="en-US"/>
              <a:t>Find them in our documentation</a:t>
            </a:r>
            <a:endParaRPr lang="en-GB"/>
          </a:p>
        </p:txBody>
      </p:sp>
      <p:pic>
        <p:nvPicPr>
          <p:cNvPr id="5" name="Picture 4">
            <a:extLst>
              <a:ext uri="{FF2B5EF4-FFF2-40B4-BE49-F238E27FC236}">
                <a16:creationId xmlns:a16="http://schemas.microsoft.com/office/drawing/2014/main" id="{89ECE5B5-E618-E037-CD19-2C779177CFF6}"/>
              </a:ext>
            </a:extLst>
          </p:cNvPr>
          <p:cNvPicPr>
            <a:picLocks noChangeAspect="1"/>
          </p:cNvPicPr>
          <p:nvPr/>
        </p:nvPicPr>
        <p:blipFill>
          <a:blip r:embed="rId2"/>
          <a:stretch>
            <a:fillRect/>
          </a:stretch>
        </p:blipFill>
        <p:spPr>
          <a:xfrm>
            <a:off x="5212704" y="685799"/>
            <a:ext cx="7111818" cy="5253534"/>
          </a:xfrm>
          <a:prstGeom prst="rect">
            <a:avLst/>
          </a:prstGeom>
        </p:spPr>
      </p:pic>
    </p:spTree>
    <p:extLst>
      <p:ext uri="{BB962C8B-B14F-4D97-AF65-F5344CB8AC3E}">
        <p14:creationId xmlns:p14="http://schemas.microsoft.com/office/powerpoint/2010/main" val="9152412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9253-50CC-39D3-D1D7-EAD3D92D1FA7}"/>
              </a:ext>
            </a:extLst>
          </p:cNvPr>
          <p:cNvSpPr>
            <a:spLocks noGrp="1"/>
          </p:cNvSpPr>
          <p:nvPr>
            <p:ph type="title"/>
          </p:nvPr>
        </p:nvSpPr>
        <p:spPr/>
        <p:txBody>
          <a:bodyPr/>
          <a:lstStyle/>
          <a:p>
            <a:r>
              <a:rPr lang="en-US"/>
              <a:t>Bonus: </a:t>
            </a:r>
            <a:r>
              <a:rPr lang="en-GB">
                <a:solidFill>
                  <a:schemeClr val="accent1">
                    <a:lumMod val="75000"/>
                  </a:schemeClr>
                </a:solidFill>
              </a:rPr>
              <a:t>Inventory</a:t>
            </a:r>
            <a:r>
              <a:rPr lang="en-GB"/>
              <a:t> data analysis (26.1)</a:t>
            </a:r>
          </a:p>
        </p:txBody>
      </p:sp>
      <p:sp>
        <p:nvSpPr>
          <p:cNvPr id="3" name="Text Placeholder 2">
            <a:extLst>
              <a:ext uri="{FF2B5EF4-FFF2-40B4-BE49-F238E27FC236}">
                <a16:creationId xmlns:a16="http://schemas.microsoft.com/office/drawing/2014/main" id="{E3BE91C8-0FC8-FDBA-431A-7E6B45504555}"/>
              </a:ext>
            </a:extLst>
          </p:cNvPr>
          <p:cNvSpPr>
            <a:spLocks noGrp="1"/>
          </p:cNvSpPr>
          <p:nvPr>
            <p:ph type="body" sz="quarter" idx="10"/>
          </p:nvPr>
        </p:nvSpPr>
        <p:spPr>
          <a:xfrm>
            <a:off x="586390" y="1434370"/>
            <a:ext cx="11018520" cy="430887"/>
          </a:xfrm>
        </p:spPr>
        <p:txBody>
          <a:bodyPr/>
          <a:lstStyle/>
          <a:p>
            <a:r>
              <a:rPr lang="en-GB"/>
              <a:t>Inventory by Location Analysis (query)</a:t>
            </a:r>
          </a:p>
        </p:txBody>
      </p:sp>
    </p:spTree>
    <p:extLst>
      <p:ext uri="{BB962C8B-B14F-4D97-AF65-F5344CB8AC3E}">
        <p14:creationId xmlns:p14="http://schemas.microsoft.com/office/powerpoint/2010/main" val="13875519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AE3-CCE2-E45D-0E56-ADC4644E2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0AA86-CFDF-763E-1C42-71246DF9186F}"/>
              </a:ext>
            </a:extLst>
          </p:cNvPr>
          <p:cNvSpPr>
            <a:spLocks noGrp="1"/>
          </p:cNvSpPr>
          <p:nvPr>
            <p:ph type="title"/>
          </p:nvPr>
        </p:nvSpPr>
        <p:spPr/>
        <p:txBody>
          <a:bodyPr/>
          <a:lstStyle/>
          <a:p>
            <a:r>
              <a:rPr lang="en-US"/>
              <a:t>Bonus: </a:t>
            </a:r>
            <a:r>
              <a:rPr lang="en-GB">
                <a:solidFill>
                  <a:schemeClr val="accent1">
                    <a:lumMod val="75000"/>
                  </a:schemeClr>
                </a:solidFill>
              </a:rPr>
              <a:t>Project</a:t>
            </a:r>
            <a:r>
              <a:rPr lang="en-GB"/>
              <a:t> data analysis (26.1)</a:t>
            </a:r>
          </a:p>
        </p:txBody>
      </p:sp>
      <p:sp>
        <p:nvSpPr>
          <p:cNvPr id="3" name="Text Placeholder 2">
            <a:extLst>
              <a:ext uri="{FF2B5EF4-FFF2-40B4-BE49-F238E27FC236}">
                <a16:creationId xmlns:a16="http://schemas.microsoft.com/office/drawing/2014/main" id="{4B48224D-7918-D0DE-75CC-39A25BD3E970}"/>
              </a:ext>
            </a:extLst>
          </p:cNvPr>
          <p:cNvSpPr>
            <a:spLocks noGrp="1"/>
          </p:cNvSpPr>
          <p:nvPr>
            <p:ph type="body" sz="quarter" idx="10"/>
          </p:nvPr>
        </p:nvSpPr>
        <p:spPr>
          <a:xfrm>
            <a:off x="586390" y="1434370"/>
            <a:ext cx="11018520" cy="430887"/>
          </a:xfrm>
        </p:spPr>
        <p:txBody>
          <a:bodyPr/>
          <a:lstStyle/>
          <a:p>
            <a:r>
              <a:rPr lang="en-GB"/>
              <a:t>Project Planning Analysis (query)</a:t>
            </a:r>
          </a:p>
        </p:txBody>
      </p:sp>
      <p:pic>
        <p:nvPicPr>
          <p:cNvPr id="4" name="Picture 4" descr="A screenshot of a computer&#10;&#10;AI-generated content may be incorrect.">
            <a:extLst>
              <a:ext uri="{FF2B5EF4-FFF2-40B4-BE49-F238E27FC236}">
                <a16:creationId xmlns:a16="http://schemas.microsoft.com/office/drawing/2014/main" id="{F6C07691-3FB6-8278-26F4-3F64225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291" y="2716949"/>
            <a:ext cx="5737599" cy="328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335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CBF0-207D-FB9C-0896-110A44BF6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9CD03-1AE2-5319-4C9D-D12F8BC070DF}"/>
              </a:ext>
            </a:extLst>
          </p:cNvPr>
          <p:cNvSpPr>
            <a:spLocks noGrp="1"/>
          </p:cNvSpPr>
          <p:nvPr>
            <p:ph type="title"/>
          </p:nvPr>
        </p:nvSpPr>
        <p:spPr>
          <a:xfrm>
            <a:off x="585216" y="2537210"/>
            <a:ext cx="3948684" cy="997196"/>
          </a:xfrm>
        </p:spPr>
        <p:txBody>
          <a:bodyPr/>
          <a:lstStyle/>
          <a:p>
            <a:r>
              <a:rPr lang="en-GB"/>
              <a:t>Data analysis new features</a:t>
            </a:r>
          </a:p>
        </p:txBody>
      </p:sp>
    </p:spTree>
    <p:extLst>
      <p:ext uri="{BB962C8B-B14F-4D97-AF65-F5344CB8AC3E}">
        <p14:creationId xmlns:p14="http://schemas.microsoft.com/office/powerpoint/2010/main" val="359405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62409D7-C0AD-8CD3-84FA-1D3ACDE03B55}"/>
              </a:ext>
            </a:extLst>
          </p:cNvPr>
          <p:cNvSpPr>
            <a:spLocks noGrp="1"/>
          </p:cNvSpPr>
          <p:nvPr>
            <p:ph type="title"/>
          </p:nvPr>
        </p:nvSpPr>
        <p:spPr>
          <a:xfrm>
            <a:off x="588263" y="415679"/>
            <a:ext cx="4086479" cy="1107996"/>
          </a:xfrm>
        </p:spPr>
        <p:txBody>
          <a:bodyPr/>
          <a:lstStyle/>
          <a:p>
            <a:r>
              <a:rPr lang="en-US">
                <a:solidFill>
                  <a:schemeClr val="tx1"/>
                </a:solidFill>
              </a:rPr>
              <a:t>Flashback 2023RW2</a:t>
            </a:r>
            <a:br>
              <a:rPr lang="en-US">
                <a:solidFill>
                  <a:schemeClr val="tx1"/>
                </a:solidFill>
              </a:rPr>
            </a:br>
            <a:r>
              <a:rPr lang="en-US">
                <a:solidFill>
                  <a:schemeClr val="tx1"/>
                </a:solidFill>
              </a:rPr>
              <a:t>List page analysis </a:t>
            </a:r>
            <a:endParaRPr lang="en-DK">
              <a:solidFill>
                <a:schemeClr val="tx1"/>
              </a:solidFill>
            </a:endParaRPr>
          </a:p>
        </p:txBody>
      </p:sp>
      <p:sp>
        <p:nvSpPr>
          <p:cNvPr id="16" name="Text Placeholder 15">
            <a:extLst>
              <a:ext uri="{FF2B5EF4-FFF2-40B4-BE49-F238E27FC236}">
                <a16:creationId xmlns:a16="http://schemas.microsoft.com/office/drawing/2014/main" id="{FA81C6CC-E98E-12E3-A763-700BAB416EEB}"/>
              </a:ext>
            </a:extLst>
          </p:cNvPr>
          <p:cNvSpPr>
            <a:spLocks noGrp="1"/>
          </p:cNvSpPr>
          <p:nvPr>
            <p:ph type="body" sz="quarter" idx="11"/>
          </p:nvPr>
        </p:nvSpPr>
        <p:spPr>
          <a:xfrm>
            <a:off x="588263" y="2022396"/>
            <a:ext cx="3856737" cy="3754874"/>
          </a:xfrm>
        </p:spPr>
        <p:txBody>
          <a:bodyPr/>
          <a:lstStyle/>
          <a:p>
            <a:r>
              <a:rPr lang="en-GB" sz="2400" b="1">
                <a:solidFill>
                  <a:srgbClr val="000000"/>
                </a:solidFill>
                <a:latin typeface="Segoe UI" panose="020B0502040204020203" pitchFamily="34" charset="0"/>
              </a:rPr>
              <a:t>E</a:t>
            </a:r>
            <a:r>
              <a:rPr lang="en-GB" sz="2400" b="1" i="0" u="none" strike="noStrike">
                <a:solidFill>
                  <a:srgbClr val="000000"/>
                </a:solidFill>
                <a:effectLst/>
                <a:latin typeface="Segoe UI" panose="020B0502040204020203" pitchFamily="34" charset="0"/>
              </a:rPr>
              <a:t>xtract insights</a:t>
            </a:r>
            <a:r>
              <a:rPr lang="en-GB" sz="2400" b="0" i="0" u="none" strike="noStrike">
                <a:solidFill>
                  <a:srgbClr val="000000"/>
                </a:solidFill>
                <a:effectLst/>
                <a:latin typeface="Segoe UI" panose="020B0502040204020203" pitchFamily="34" charset="0"/>
              </a:rPr>
              <a:t> from your data directly in Business Central with </a:t>
            </a:r>
            <a:r>
              <a:rPr lang="en-GB" sz="2400" b="1" i="0" u="none" strike="noStrike">
                <a:solidFill>
                  <a:srgbClr val="000000"/>
                </a:solidFill>
                <a:effectLst/>
                <a:latin typeface="Segoe UI" panose="020B0502040204020203" pitchFamily="34" charset="0"/>
              </a:rPr>
              <a:t>no need to involve developers</a:t>
            </a:r>
            <a:r>
              <a:rPr lang="en-US" sz="2400" b="0" i="0">
                <a:solidFill>
                  <a:srgbClr val="000000"/>
                </a:solidFill>
                <a:effectLst/>
                <a:latin typeface="Segoe UI" panose="020B0502040204020203" pitchFamily="34" charset="0"/>
              </a:rPr>
              <a:t>​</a:t>
            </a:r>
          </a:p>
          <a:p>
            <a:endParaRPr lang="en-US" sz="2400"/>
          </a:p>
          <a:p>
            <a:r>
              <a:rPr lang="en-US" sz="2400"/>
              <a:t>Great </a:t>
            </a:r>
            <a:r>
              <a:rPr lang="en-US" sz="2400" b="1"/>
              <a:t>success</a:t>
            </a:r>
            <a:r>
              <a:rPr lang="en-US" sz="2400"/>
              <a:t>!</a:t>
            </a:r>
          </a:p>
          <a:p>
            <a:endParaRPr lang="en-US" sz="2400"/>
          </a:p>
          <a:p>
            <a:r>
              <a:rPr lang="en-US" sz="2400" b="1"/>
              <a:t>Challenge</a:t>
            </a:r>
            <a:r>
              <a:rPr lang="en-US" sz="2400"/>
              <a:t>: Complex cross-entity analysis</a:t>
            </a:r>
            <a:endParaRPr lang="en-DK" sz="2400"/>
          </a:p>
        </p:txBody>
      </p:sp>
      <p:pic>
        <p:nvPicPr>
          <p:cNvPr id="1026" name="Picture 2" descr="Table&#10;&#10;Description automatically generated">
            <a:extLst>
              <a:ext uri="{FF2B5EF4-FFF2-40B4-BE49-F238E27FC236}">
                <a16:creationId xmlns:a16="http://schemas.microsoft.com/office/drawing/2014/main" id="{B6503D4E-0738-2BF7-631A-8A5D7625B30B}"/>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1501" b="150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1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ECCA-0141-3857-CE60-5FD867758087}"/>
              </a:ext>
            </a:extLst>
          </p:cNvPr>
          <p:cNvSpPr>
            <a:spLocks noGrp="1"/>
          </p:cNvSpPr>
          <p:nvPr>
            <p:ph type="title"/>
          </p:nvPr>
        </p:nvSpPr>
        <p:spPr>
          <a:xfrm>
            <a:off x="585216" y="1484614"/>
            <a:ext cx="3948684" cy="2049792"/>
          </a:xfrm>
        </p:spPr>
        <p:txBody>
          <a:bodyPr/>
          <a:lstStyle/>
          <a:p>
            <a:r>
              <a:rPr lang="en-GB"/>
              <a:t>What’s new in…</a:t>
            </a:r>
            <a:br>
              <a:rPr lang="en-GB"/>
            </a:br>
            <a:r>
              <a:rPr lang="en-GB" sz="2800"/>
              <a:t>Finance</a:t>
            </a:r>
            <a:br>
              <a:rPr lang="en-GB" sz="2800"/>
            </a:br>
            <a:r>
              <a:rPr lang="en-GB" sz="2800"/>
              <a:t>Manufacturing</a:t>
            </a:r>
            <a:br>
              <a:rPr lang="en-GB" sz="2800"/>
            </a:br>
            <a:r>
              <a:rPr lang="en-GB" sz="2800"/>
              <a:t>Sales</a:t>
            </a:r>
            <a:br>
              <a:rPr lang="en-GB" sz="2800"/>
            </a:br>
            <a:r>
              <a:rPr lang="en-GB" sz="2800"/>
              <a:t>…</a:t>
            </a:r>
            <a:endParaRPr lang="en-GB"/>
          </a:p>
        </p:txBody>
      </p:sp>
    </p:spTree>
    <p:extLst>
      <p:ext uri="{BB962C8B-B14F-4D97-AF65-F5344CB8AC3E}">
        <p14:creationId xmlns:p14="http://schemas.microsoft.com/office/powerpoint/2010/main" val="8489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9950-0850-BEEB-2AA7-63601C638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C554E-916B-D408-1F95-FCC01C8D23A7}"/>
              </a:ext>
            </a:extLst>
          </p:cNvPr>
          <p:cNvSpPr>
            <a:spLocks noGrp="1"/>
          </p:cNvSpPr>
          <p:nvPr>
            <p:ph type="title"/>
          </p:nvPr>
        </p:nvSpPr>
        <p:spPr>
          <a:xfrm>
            <a:off x="588263" y="457200"/>
            <a:ext cx="4071201" cy="1107996"/>
          </a:xfrm>
        </p:spPr>
        <p:txBody>
          <a:bodyPr wrap="square" anchor="t">
            <a:normAutofit fontScale="90000"/>
          </a:bodyPr>
          <a:lstStyle/>
          <a:p>
            <a:r>
              <a:rPr lang="en-US">
                <a:solidFill>
                  <a:schemeClr val="tx1"/>
                </a:solidFill>
              </a:rPr>
              <a:t>Add fields from related tables in Analysis Mode</a:t>
            </a:r>
            <a:endParaRPr lang="LID4096">
              <a:solidFill>
                <a:schemeClr val="tx1"/>
              </a:solidFill>
            </a:endParaRPr>
          </a:p>
        </p:txBody>
      </p:sp>
      <p:sp>
        <p:nvSpPr>
          <p:cNvPr id="13" name="Text Placeholder 12">
            <a:extLst>
              <a:ext uri="{FF2B5EF4-FFF2-40B4-BE49-F238E27FC236}">
                <a16:creationId xmlns:a16="http://schemas.microsoft.com/office/drawing/2014/main" id="{998C16AB-C195-FE2A-DCB7-CEC3D9E0A612}"/>
              </a:ext>
            </a:extLst>
          </p:cNvPr>
          <p:cNvSpPr>
            <a:spLocks noGrp="1"/>
          </p:cNvSpPr>
          <p:nvPr>
            <p:ph type="body" sz="quarter" idx="11"/>
          </p:nvPr>
        </p:nvSpPr>
        <p:spPr>
          <a:xfrm>
            <a:off x="588263" y="2714239"/>
            <a:ext cx="3856037" cy="2782300"/>
          </a:xfrm>
        </p:spPr>
        <p:txBody>
          <a:bodyPr/>
          <a:lstStyle/>
          <a:p>
            <a:r>
              <a:rPr lang="en-US" sz="2400"/>
              <a:t>Coming in</a:t>
            </a:r>
            <a:r>
              <a:rPr lang="en-DK" sz="2400"/>
              <a:t> 202</a:t>
            </a:r>
            <a:r>
              <a:rPr lang="en-US" sz="2400"/>
              <a:t>5</a:t>
            </a:r>
            <a:r>
              <a:rPr lang="en-DK" sz="2400"/>
              <a:t> release wave </a:t>
            </a:r>
            <a:r>
              <a:rPr lang="en-US" sz="2400"/>
              <a:t>1</a:t>
            </a:r>
            <a:r>
              <a:rPr lang="en-DK" sz="2400"/>
              <a:t> (2</a:t>
            </a:r>
            <a:r>
              <a:rPr lang="en-US" sz="2400"/>
              <a:t>6</a:t>
            </a:r>
            <a:r>
              <a:rPr lang="en-DK" sz="2400"/>
              <a:t>.</a:t>
            </a:r>
            <a:r>
              <a:rPr lang="en-US" sz="2400"/>
              <a:t>2</a:t>
            </a:r>
            <a:r>
              <a:rPr lang="en-DK" sz="2400"/>
              <a:t>)</a:t>
            </a:r>
            <a:endParaRPr lang="en-US" sz="2400"/>
          </a:p>
          <a:p>
            <a:endParaRPr lang="en-US" sz="2400"/>
          </a:p>
          <a:p>
            <a:r>
              <a:rPr lang="en-US"/>
              <a:t>Users can add </a:t>
            </a:r>
            <a:r>
              <a:rPr lang="en-US" b="1"/>
              <a:t>additional fields </a:t>
            </a:r>
            <a:r>
              <a:rPr lang="en-US"/>
              <a:t>from </a:t>
            </a:r>
            <a:r>
              <a:rPr lang="en-US" b="1"/>
              <a:t>related pages </a:t>
            </a:r>
            <a:r>
              <a:rPr lang="en-US"/>
              <a:t>(tables) in analysis mode to build and analyze views across related data sources.</a:t>
            </a:r>
          </a:p>
        </p:txBody>
      </p:sp>
      <p:pic>
        <p:nvPicPr>
          <p:cNvPr id="24" name="Content Placeholder 9">
            <a:extLst>
              <a:ext uri="{FF2B5EF4-FFF2-40B4-BE49-F238E27FC236}">
                <a16:creationId xmlns:a16="http://schemas.microsoft.com/office/drawing/2014/main" id="{64AC73F2-7290-19E7-B308-3943ED713336}"/>
              </a:ext>
            </a:extLst>
          </p:cNvPr>
          <p:cNvPicPr>
            <a:picLocks noChangeAspect="1"/>
          </p:cNvPicPr>
          <p:nvPr/>
        </p:nvPicPr>
        <p:blipFill>
          <a:blip r:embed="rId3">
            <a:extLst>
              <a:ext uri="{28A0092B-C50C-407E-A947-70E740481C1C}">
                <a14:useLocalDpi xmlns:a14="http://schemas.microsoft.com/office/drawing/2010/main" val="0"/>
              </a:ext>
            </a:extLst>
          </a:blip>
          <a:srcRect l="9737" r="9737"/>
          <a:stretch/>
        </p:blipFill>
        <p:spPr>
          <a:xfrm>
            <a:off x="5202937" y="1464400"/>
            <a:ext cx="6989063" cy="3929199"/>
          </a:xfrm>
          <a:prstGeom prst="roundRect">
            <a:avLst>
              <a:gd name="adj" fmla="val 0"/>
            </a:avLst>
          </a:prstGeom>
          <a:noFill/>
        </p:spPr>
      </p:pic>
    </p:spTree>
    <p:extLst>
      <p:ext uri="{BB962C8B-B14F-4D97-AF65-F5344CB8AC3E}">
        <p14:creationId xmlns:p14="http://schemas.microsoft.com/office/powerpoint/2010/main" val="101461512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F3772-3A7B-3F6E-DBFD-7365523B09C9}"/>
              </a:ext>
            </a:extLst>
          </p:cNvPr>
          <p:cNvSpPr>
            <a:spLocks noGrp="1"/>
          </p:cNvSpPr>
          <p:nvPr>
            <p:ph type="title"/>
          </p:nvPr>
        </p:nvSpPr>
        <p:spPr/>
        <p:txBody>
          <a:bodyPr/>
          <a:lstStyle/>
          <a:p>
            <a:r>
              <a:rPr lang="en-US"/>
              <a:t>Demo</a:t>
            </a:r>
            <a:endParaRPr lang="LID4096"/>
          </a:p>
        </p:txBody>
      </p:sp>
      <p:sp>
        <p:nvSpPr>
          <p:cNvPr id="2" name="Text Placeholder 1">
            <a:extLst>
              <a:ext uri="{FF2B5EF4-FFF2-40B4-BE49-F238E27FC236}">
                <a16:creationId xmlns:a16="http://schemas.microsoft.com/office/drawing/2014/main" id="{9BDF5874-D676-CA16-EB12-81BBBF3D42B4}"/>
              </a:ext>
            </a:extLst>
          </p:cNvPr>
          <p:cNvSpPr>
            <a:spLocks noGrp="1"/>
          </p:cNvSpPr>
          <p:nvPr>
            <p:ph type="body" sz="quarter" idx="12"/>
          </p:nvPr>
        </p:nvSpPr>
        <p:spPr>
          <a:xfrm>
            <a:off x="585216" y="3977319"/>
            <a:ext cx="4530748" cy="1231106"/>
          </a:xfrm>
        </p:spPr>
        <p:txBody>
          <a:bodyPr vert="horz" wrap="square" lIns="0" tIns="0" rIns="0" bIns="0" rtlCol="0" anchor="t">
            <a:spAutoFit/>
          </a:bodyPr>
          <a:lstStyle/>
          <a:p>
            <a:r>
              <a:rPr lang="en-US" dirty="0">
                <a:cs typeface="Segoe UI"/>
              </a:rPr>
              <a:t>Add fields from the Customer Card to and analysis on Customer Ledger Entries. </a:t>
            </a:r>
          </a:p>
          <a:p>
            <a:endParaRPr lang="en-US" dirty="0">
              <a:cs typeface="Segoe UI"/>
            </a:endParaRPr>
          </a:p>
          <a:p>
            <a:r>
              <a:rPr lang="en-US" dirty="0">
                <a:cs typeface="Segoe UI"/>
              </a:rPr>
              <a:t>Showcase how to do an </a:t>
            </a:r>
            <a:r>
              <a:rPr lang="en-US" i="1" dirty="0">
                <a:cs typeface="Segoe UI"/>
              </a:rPr>
              <a:t>Accounts Receivable by customer location</a:t>
            </a:r>
            <a:r>
              <a:rPr lang="en-US" dirty="0">
                <a:cs typeface="Segoe UI"/>
              </a:rPr>
              <a:t> report.</a:t>
            </a:r>
          </a:p>
        </p:txBody>
      </p:sp>
    </p:spTree>
    <p:extLst>
      <p:ext uri="{BB962C8B-B14F-4D97-AF65-F5344CB8AC3E}">
        <p14:creationId xmlns:p14="http://schemas.microsoft.com/office/powerpoint/2010/main" val="71985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D5DD8D6-81D6-5DEF-3824-CC06669614C6}"/>
              </a:ext>
            </a:extLst>
          </p:cNvPr>
          <p:cNvSpPr>
            <a:spLocks noGrp="1"/>
          </p:cNvSpPr>
          <p:nvPr>
            <p:ph type="title"/>
          </p:nvPr>
        </p:nvSpPr>
        <p:spPr/>
        <p:txBody>
          <a:bodyPr/>
          <a:lstStyle/>
          <a:p>
            <a:r>
              <a:rPr lang="en-US">
                <a:solidFill>
                  <a:srgbClr val="003C6A"/>
                </a:solidFill>
                <a:cs typeface="Segoe UI Semibold"/>
              </a:rPr>
              <a:t>Recap: </a:t>
            </a:r>
            <a:r>
              <a:rPr lang="en-US" b="1">
                <a:cs typeface="Segoe UI Semibold"/>
              </a:rPr>
              <a:t>Adding fields from related tables</a:t>
            </a:r>
            <a:endParaRPr lang="en-US">
              <a:cs typeface="Segoe UI Semibold"/>
            </a:endParaRPr>
          </a:p>
        </p:txBody>
      </p:sp>
      <p:sp>
        <p:nvSpPr>
          <p:cNvPr id="15" name="Text Placeholder 14">
            <a:extLst>
              <a:ext uri="{FF2B5EF4-FFF2-40B4-BE49-F238E27FC236}">
                <a16:creationId xmlns:a16="http://schemas.microsoft.com/office/drawing/2014/main" id="{50F7EA4B-9DD5-2DEA-DE15-E0F022058B50}"/>
              </a:ext>
            </a:extLst>
          </p:cNvPr>
          <p:cNvSpPr>
            <a:spLocks noGrp="1"/>
          </p:cNvSpPr>
          <p:nvPr>
            <p:ph type="body" sz="quarter" idx="19"/>
          </p:nvPr>
        </p:nvSpPr>
        <p:spPr>
          <a:xfrm>
            <a:off x="584200" y="2084388"/>
            <a:ext cx="5219700" cy="3775393"/>
          </a:xfrm>
        </p:spPr>
        <p:txBody>
          <a:bodyPr vert="horz" wrap="square" lIns="182880" tIns="91440" rIns="0" bIns="0" rtlCol="0" anchor="t">
            <a:spAutoFit/>
          </a:bodyPr>
          <a:lstStyle/>
          <a:p>
            <a:pPr marL="285750" indent="-285750">
              <a:spcBef>
                <a:spcPts val="1600"/>
              </a:spcBef>
              <a:buFont typeface="Arial" panose="020B0604020202020204" pitchFamily="34" charset="0"/>
              <a:buChar char="•"/>
            </a:pPr>
            <a:r>
              <a:rPr lang="en-US" sz="1600">
                <a:cs typeface="Segoe UI"/>
              </a:rPr>
              <a:t>Get started by adding related columns from the Analysis View tab menu or the column menu.</a:t>
            </a:r>
            <a:endParaRPr lang="en-US"/>
          </a:p>
          <a:p>
            <a:pPr marL="285750" indent="-285750">
              <a:spcBef>
                <a:spcPts val="1600"/>
              </a:spcBef>
              <a:buFont typeface="Arial" panose="020B0604020202020204" pitchFamily="34" charset="0"/>
              <a:buChar char="•"/>
            </a:pPr>
            <a:r>
              <a:rPr lang="en-US" sz="1600" noProof="0">
                <a:cs typeface="Segoe UI"/>
              </a:rPr>
              <a:t>The suggested related tables are those that have a </a:t>
            </a:r>
            <a:r>
              <a:rPr lang="en-US" sz="1600" b="1" noProof="0">
                <a:cs typeface="Segoe UI"/>
              </a:rPr>
              <a:t>table relation with the source table </a:t>
            </a:r>
            <a:r>
              <a:rPr lang="en-US" sz="1600" noProof="0">
                <a:cs typeface="Segoe UI"/>
              </a:rPr>
              <a:t>of the </a:t>
            </a:r>
            <a:r>
              <a:rPr lang="en-US" sz="1600">
                <a:cs typeface="Segoe UI"/>
              </a:rPr>
              <a:t>current page in AL. </a:t>
            </a:r>
            <a:endParaRPr lang="en-US" sz="1600" noProof="0">
              <a:cs typeface="Segoe UI"/>
            </a:endParaRPr>
          </a:p>
          <a:p>
            <a:pPr marL="514350" lvl="1" indent="-285750">
              <a:spcBef>
                <a:spcPts val="1600"/>
              </a:spcBef>
              <a:buFont typeface="Arial" panose="020B0604020202020204" pitchFamily="34" charset="0"/>
              <a:buChar char="•"/>
            </a:pPr>
            <a:r>
              <a:rPr lang="en-US" sz="1400"/>
              <a:t>We only suggest the </a:t>
            </a:r>
            <a:r>
              <a:rPr lang="en-US" sz="1400" b="1"/>
              <a:t>tables that are available </a:t>
            </a:r>
            <a:r>
              <a:rPr lang="en-US" sz="1400"/>
              <a:t>(not obsoleted, not temporary, not internal…) and where the </a:t>
            </a:r>
            <a:r>
              <a:rPr lang="en-US" sz="1400" b="1"/>
              <a:t>user has permissions </a:t>
            </a:r>
            <a:r>
              <a:rPr lang="en-US" sz="1400"/>
              <a:t>to read the data.</a:t>
            </a:r>
            <a:endParaRPr lang="en-US" sz="1400" noProof="0">
              <a:cs typeface="Segoe UI"/>
            </a:endParaRPr>
          </a:p>
          <a:p>
            <a:pPr marL="285750" indent="-285750">
              <a:spcBef>
                <a:spcPts val="1600"/>
              </a:spcBef>
              <a:buFont typeface="Arial" panose="020B0604020202020204" pitchFamily="34" charset="0"/>
              <a:buChar char="•"/>
            </a:pPr>
            <a:r>
              <a:rPr lang="en-US" sz="1600" noProof="0">
                <a:cs typeface="Segoe UI"/>
              </a:rPr>
              <a:t>When joining with other tables, we perform a </a:t>
            </a:r>
            <a:r>
              <a:rPr lang="en-US" sz="1600" b="1" noProof="0">
                <a:cs typeface="Segoe UI"/>
              </a:rPr>
              <a:t>left outer join</a:t>
            </a:r>
            <a:r>
              <a:rPr lang="en-US" sz="1600" noProof="0">
                <a:cs typeface="Segoe UI"/>
              </a:rPr>
              <a:t> on the data. </a:t>
            </a:r>
          </a:p>
          <a:p>
            <a:pPr marL="285750" indent="-285750">
              <a:spcBef>
                <a:spcPts val="1600"/>
              </a:spcBef>
              <a:buFont typeface="Arial" panose="020B0604020202020204" pitchFamily="34" charset="0"/>
              <a:buChar char="•"/>
            </a:pPr>
            <a:r>
              <a:rPr lang="en-US" sz="1600">
                <a:cs typeface="Segoe UI"/>
              </a:rPr>
              <a:t>It is possible to join the same table twice through different table relationships.</a:t>
            </a:r>
          </a:p>
        </p:txBody>
      </p:sp>
      <p:sp>
        <p:nvSpPr>
          <p:cNvPr id="16" name="Text Placeholder 15">
            <a:extLst>
              <a:ext uri="{FF2B5EF4-FFF2-40B4-BE49-F238E27FC236}">
                <a16:creationId xmlns:a16="http://schemas.microsoft.com/office/drawing/2014/main" id="{D2A67CC8-F08D-F44A-5143-96A8194ACE02}"/>
              </a:ext>
            </a:extLst>
          </p:cNvPr>
          <p:cNvSpPr>
            <a:spLocks noGrp="1"/>
          </p:cNvSpPr>
          <p:nvPr>
            <p:ph type="body" sz="quarter" idx="22"/>
          </p:nvPr>
        </p:nvSpPr>
        <p:spPr>
          <a:xfrm>
            <a:off x="6397625" y="2084388"/>
            <a:ext cx="5219700" cy="3588675"/>
          </a:xfrm>
        </p:spPr>
        <p:txBody>
          <a:bodyPr vert="horz" wrap="square" lIns="182880" tIns="91440" rIns="0" bIns="0" rtlCol="0" anchor="t">
            <a:spAutoFit/>
          </a:bodyPr>
          <a:lstStyle/>
          <a:p>
            <a:pPr>
              <a:spcBef>
                <a:spcPts val="20"/>
              </a:spcBef>
              <a:buFont typeface="Arial" panose="020B0604020202020204" pitchFamily="34" charset="0"/>
              <a:buChar char="•"/>
            </a:pPr>
            <a:endParaRPr lang="en-US" sz="1600"/>
          </a:p>
          <a:p>
            <a:pPr>
              <a:spcBef>
                <a:spcPts val="20"/>
              </a:spcBef>
            </a:pPr>
            <a:r>
              <a:rPr lang="en-US" sz="1600">
                <a:cs typeface="Segoe UI"/>
              </a:rPr>
              <a:t>Hide/show</a:t>
            </a:r>
          </a:p>
          <a:p>
            <a:pPr>
              <a:spcBef>
                <a:spcPts val="20"/>
              </a:spcBef>
            </a:pPr>
            <a:r>
              <a:rPr lang="en-US" sz="1600">
                <a:cs typeface="Segoe UI"/>
              </a:rPr>
              <a:t>Reorder</a:t>
            </a:r>
          </a:p>
          <a:p>
            <a:pPr>
              <a:spcBef>
                <a:spcPts val="20"/>
              </a:spcBef>
            </a:pPr>
            <a:r>
              <a:rPr lang="en-US" sz="1600">
                <a:cs typeface="Segoe UI"/>
              </a:rPr>
              <a:t>Freeze left/right </a:t>
            </a:r>
          </a:p>
          <a:p>
            <a:pPr>
              <a:spcBef>
                <a:spcPts val="20"/>
              </a:spcBef>
            </a:pPr>
            <a:r>
              <a:rPr lang="en-US" sz="1600">
                <a:cs typeface="Segoe UI"/>
              </a:rPr>
              <a:t>Set filters </a:t>
            </a:r>
          </a:p>
          <a:p>
            <a:pPr>
              <a:spcBef>
                <a:spcPts val="20"/>
              </a:spcBef>
            </a:pPr>
            <a:r>
              <a:rPr lang="en-US" sz="1600">
                <a:cs typeface="Segoe UI"/>
              </a:rPr>
              <a:t>Group and pivot </a:t>
            </a:r>
          </a:p>
          <a:p>
            <a:pPr>
              <a:spcBef>
                <a:spcPts val="20"/>
              </a:spcBef>
            </a:pPr>
            <a:r>
              <a:rPr lang="en-US" sz="1600">
                <a:cs typeface="Segoe UI"/>
              </a:rPr>
              <a:t>Export to excel </a:t>
            </a:r>
          </a:p>
          <a:p>
            <a:pPr>
              <a:spcBef>
                <a:spcPts val="20"/>
              </a:spcBef>
            </a:pPr>
            <a:endParaRPr lang="en-US" sz="1600"/>
          </a:p>
          <a:p>
            <a:pPr marL="0" indent="0">
              <a:spcBef>
                <a:spcPts val="20"/>
              </a:spcBef>
              <a:buNone/>
            </a:pPr>
            <a:endParaRPr lang="en-US" sz="1600">
              <a:cs typeface="Segoe UI"/>
            </a:endParaRPr>
          </a:p>
          <a:p>
            <a:pPr marL="0" indent="0">
              <a:spcBef>
                <a:spcPts val="20"/>
              </a:spcBef>
              <a:buNone/>
            </a:pPr>
            <a:r>
              <a:rPr lang="en-US" sz="1600" b="1">
                <a:cs typeface="Segoe UI"/>
              </a:rPr>
              <a:t>Except...</a:t>
            </a:r>
            <a:endParaRPr lang="en-US" sz="1600" b="1"/>
          </a:p>
          <a:p>
            <a:pPr marL="0" indent="0">
              <a:spcBef>
                <a:spcPts val="20"/>
              </a:spcBef>
              <a:buNone/>
            </a:pPr>
            <a:endParaRPr lang="en-US" sz="1600" b="1">
              <a:cs typeface="Segoe UI"/>
            </a:endParaRPr>
          </a:p>
          <a:p>
            <a:pPr>
              <a:spcBef>
                <a:spcPts val="20"/>
              </a:spcBef>
            </a:pPr>
            <a:r>
              <a:rPr lang="en-US" sz="1600">
                <a:cs typeface="Segoe UI"/>
              </a:rPr>
              <a:t>Copilot </a:t>
            </a:r>
            <a:r>
              <a:rPr lang="en-US" sz="1600" b="1">
                <a:cs typeface="Segoe UI"/>
              </a:rPr>
              <a:t>analysis assist is not supported </a:t>
            </a:r>
            <a:r>
              <a:rPr lang="en-US" sz="1600">
                <a:cs typeface="Segoe UI"/>
              </a:rPr>
              <a:t>on related columns (yet) </a:t>
            </a:r>
          </a:p>
          <a:p>
            <a:r>
              <a:rPr lang="en-US" sz="1600">
                <a:cs typeface="Segoe UI"/>
              </a:rPr>
              <a:t>Calculated columns are not supported</a:t>
            </a:r>
            <a:endParaRPr lang="en-DK" sz="1600">
              <a:cs typeface="Segoe UI"/>
            </a:endParaRPr>
          </a:p>
        </p:txBody>
      </p:sp>
      <p:sp>
        <p:nvSpPr>
          <p:cNvPr id="13" name="Text Placeholder 12">
            <a:extLst>
              <a:ext uri="{FF2B5EF4-FFF2-40B4-BE49-F238E27FC236}">
                <a16:creationId xmlns:a16="http://schemas.microsoft.com/office/drawing/2014/main" id="{65A889C7-B9CD-7385-BD9E-F50D18B47B52}"/>
              </a:ext>
            </a:extLst>
          </p:cNvPr>
          <p:cNvSpPr>
            <a:spLocks noGrp="1"/>
          </p:cNvSpPr>
          <p:nvPr>
            <p:ph type="body" sz="quarter" idx="16"/>
          </p:nvPr>
        </p:nvSpPr>
        <p:spPr>
          <a:xfrm>
            <a:off x="584200" y="1543506"/>
            <a:ext cx="5219700" cy="738664"/>
          </a:xfrm>
        </p:spPr>
        <p:txBody>
          <a:bodyPr/>
          <a:lstStyle/>
          <a:p>
            <a:r>
              <a:rPr lang="en-US" sz="2400" b="1" noProof="0">
                <a:solidFill>
                  <a:schemeClr val="tx1"/>
                </a:solidFill>
              </a:rPr>
              <a:t>Adding fields from related tables</a:t>
            </a:r>
          </a:p>
          <a:p>
            <a:endParaRPr lang="en-DK" sz="2400"/>
          </a:p>
        </p:txBody>
      </p:sp>
      <p:sp>
        <p:nvSpPr>
          <p:cNvPr id="14" name="Text Placeholder 13">
            <a:extLst>
              <a:ext uri="{FF2B5EF4-FFF2-40B4-BE49-F238E27FC236}">
                <a16:creationId xmlns:a16="http://schemas.microsoft.com/office/drawing/2014/main" id="{BEB56D8D-E3D1-DCFB-6D73-A0ED1FC8AD5D}"/>
              </a:ext>
            </a:extLst>
          </p:cNvPr>
          <p:cNvSpPr>
            <a:spLocks noGrp="1"/>
          </p:cNvSpPr>
          <p:nvPr>
            <p:ph type="body" sz="quarter" idx="17"/>
          </p:nvPr>
        </p:nvSpPr>
        <p:spPr>
          <a:xfrm>
            <a:off x="6397625" y="1543506"/>
            <a:ext cx="5219700" cy="738664"/>
          </a:xfrm>
        </p:spPr>
        <p:txBody>
          <a:bodyPr/>
          <a:lstStyle/>
          <a:p>
            <a:r>
              <a:rPr lang="en-US" sz="2400" b="1" noProof="0">
                <a:solidFill>
                  <a:schemeClr val="tx1"/>
                </a:solidFill>
              </a:rPr>
              <a:t>Like regular columns</a:t>
            </a:r>
          </a:p>
          <a:p>
            <a:endParaRPr lang="en-DK" sz="2400"/>
          </a:p>
        </p:txBody>
      </p:sp>
    </p:spTree>
    <p:extLst>
      <p:ext uri="{BB962C8B-B14F-4D97-AF65-F5344CB8AC3E}">
        <p14:creationId xmlns:p14="http://schemas.microsoft.com/office/powerpoint/2010/main" val="122591764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E52-EF17-D00F-E661-7774BCCE2897}"/>
              </a:ext>
            </a:extLst>
          </p:cNvPr>
          <p:cNvSpPr>
            <a:spLocks noGrp="1"/>
          </p:cNvSpPr>
          <p:nvPr>
            <p:ph type="title"/>
          </p:nvPr>
        </p:nvSpPr>
        <p:spPr/>
        <p:txBody>
          <a:bodyPr/>
          <a:lstStyle/>
          <a:p>
            <a:r>
              <a:rPr lang="en-US" dirty="0"/>
              <a:t>Queries added in 25.3 and 26.1</a:t>
            </a:r>
            <a:endParaRPr lang="en-GB" dirty="0"/>
          </a:p>
        </p:txBody>
      </p:sp>
      <p:pic>
        <p:nvPicPr>
          <p:cNvPr id="2052" name="Picture 4" descr="A screenshot of a computer&#10;&#10;AI-generated content may be incorrect.">
            <a:extLst>
              <a:ext uri="{FF2B5EF4-FFF2-40B4-BE49-F238E27FC236}">
                <a16:creationId xmlns:a16="http://schemas.microsoft.com/office/drawing/2014/main" id="{899D07C9-9B2E-2410-9DBD-9DF47BF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61" y="4641516"/>
            <a:ext cx="3627946" cy="207574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screenshot of a computer screen&#10;&#10;AI-generated content may be incorrect.">
            <a:extLst>
              <a:ext uri="{FF2B5EF4-FFF2-40B4-BE49-F238E27FC236}">
                <a16:creationId xmlns:a16="http://schemas.microsoft.com/office/drawing/2014/main" id="{143B2F87-1F34-45BF-BF0E-20CCE1602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84" y="1091574"/>
            <a:ext cx="3653755" cy="228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omputer screen&#10;&#10;AI-generated content may be incorrect.">
            <a:extLst>
              <a:ext uri="{FF2B5EF4-FFF2-40B4-BE49-F238E27FC236}">
                <a16:creationId xmlns:a16="http://schemas.microsoft.com/office/drawing/2014/main" id="{FA8895A5-4528-BA26-998F-89F6A13B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52" y="3550182"/>
            <a:ext cx="3705374" cy="2182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ue box&#10;&#10;AI-generated content may be incorrect.">
            <a:extLst>
              <a:ext uri="{FF2B5EF4-FFF2-40B4-BE49-F238E27FC236}">
                <a16:creationId xmlns:a16="http://schemas.microsoft.com/office/drawing/2014/main" id="{F4F41512-D56D-11ED-76AB-7467A1CEC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21" y="4094365"/>
            <a:ext cx="3779110" cy="2374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A980775A-A4FC-C69F-D7DB-6DFD7EA0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7" y="1143868"/>
            <a:ext cx="3631634" cy="24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252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AE55-7190-0C03-C345-C18B5DF10F4F}"/>
              </a:ext>
            </a:extLst>
          </p:cNvPr>
          <p:cNvSpPr>
            <a:spLocks noGrp="1"/>
          </p:cNvSpPr>
          <p:nvPr>
            <p:ph type="title"/>
          </p:nvPr>
        </p:nvSpPr>
        <p:spPr/>
        <p:txBody>
          <a:bodyPr/>
          <a:lstStyle/>
          <a:p>
            <a:r>
              <a:rPr lang="en-US"/>
              <a:t>Learn more…</a:t>
            </a:r>
            <a:endParaRPr lang="en-GB"/>
          </a:p>
        </p:txBody>
      </p:sp>
    </p:spTree>
    <p:extLst>
      <p:ext uri="{BB962C8B-B14F-4D97-AF65-F5344CB8AC3E}">
        <p14:creationId xmlns:p14="http://schemas.microsoft.com/office/powerpoint/2010/main" val="41268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dirty="0"/>
              <a:t>aka.ms/</a:t>
            </a:r>
            <a:r>
              <a:rPr lang="en-GB" dirty="0" err="1"/>
              <a:t>bc</a:t>
            </a:r>
            <a:r>
              <a:rPr lang="en-GB" dirty="0" err="1">
                <a:solidFill>
                  <a:schemeClr val="accent1">
                    <a:lumMod val="75000"/>
                  </a:schemeClr>
                </a:solidFill>
              </a:rPr>
              <a:t>Finance</a:t>
            </a:r>
            <a:r>
              <a:rPr lang="en-GB" dirty="0" err="1"/>
              <a:t>Analytics</a:t>
            </a:r>
            <a:endParaRPr lang="en-GB" dirty="0"/>
          </a:p>
          <a:p>
            <a:r>
              <a:rPr lang="en-GB" dirty="0"/>
              <a:t>aka.ms/</a:t>
            </a:r>
            <a:r>
              <a:rPr lang="en-GB" dirty="0" err="1"/>
              <a:t>bc</a:t>
            </a:r>
            <a:r>
              <a:rPr lang="en-GB" dirty="0" err="1">
                <a:solidFill>
                  <a:schemeClr val="accent1">
                    <a:lumMod val="75000"/>
                  </a:schemeClr>
                </a:solidFill>
              </a:rPr>
              <a:t>Sales</a:t>
            </a:r>
            <a:r>
              <a:rPr lang="en-GB" dirty="0" err="1"/>
              <a:t>Analytics</a:t>
            </a:r>
            <a:endParaRPr lang="en-GB" dirty="0"/>
          </a:p>
          <a:p>
            <a:r>
              <a:rPr lang="en-GB" dirty="0"/>
              <a:t>aka.ms/</a:t>
            </a:r>
            <a:r>
              <a:rPr lang="en-GB" dirty="0" err="1"/>
              <a:t>bc</a:t>
            </a:r>
            <a:r>
              <a:rPr lang="en-GB" dirty="0" err="1">
                <a:solidFill>
                  <a:schemeClr val="accent1">
                    <a:lumMod val="75000"/>
                  </a:schemeClr>
                </a:solidFill>
              </a:rPr>
              <a:t>Purchasing</a:t>
            </a:r>
            <a:r>
              <a:rPr lang="en-GB" dirty="0" err="1"/>
              <a:t>Analytics</a:t>
            </a:r>
            <a:endParaRPr lang="en-GB" dirty="0"/>
          </a:p>
          <a:p>
            <a:r>
              <a:rPr lang="en-GB" dirty="0"/>
              <a:t>aka.ms/</a:t>
            </a:r>
            <a:r>
              <a:rPr lang="en-GB" dirty="0" err="1"/>
              <a:t>bc</a:t>
            </a:r>
            <a:r>
              <a:rPr lang="en-GB" dirty="0" err="1">
                <a:solidFill>
                  <a:schemeClr val="accent1">
                    <a:lumMod val="75000"/>
                  </a:schemeClr>
                </a:solidFill>
              </a:rPr>
              <a:t>FixedAssets</a:t>
            </a:r>
            <a:r>
              <a:rPr lang="en-GB" dirty="0" err="1"/>
              <a:t>Analytics</a:t>
            </a:r>
            <a:endParaRPr lang="en-GB" dirty="0"/>
          </a:p>
          <a:p>
            <a:r>
              <a:rPr lang="en-GB" dirty="0"/>
              <a:t>aka.ms/</a:t>
            </a:r>
            <a:r>
              <a:rPr lang="en-GB" dirty="0" err="1"/>
              <a:t>bc</a:t>
            </a:r>
            <a:r>
              <a:rPr lang="en-GB" dirty="0" err="1">
                <a:solidFill>
                  <a:schemeClr val="accent1">
                    <a:lumMod val="75000"/>
                  </a:schemeClr>
                </a:solidFill>
              </a:rPr>
              <a:t>Project</a:t>
            </a:r>
            <a:r>
              <a:rPr lang="en-GB" dirty="0" err="1"/>
              <a:t>Analytics</a:t>
            </a:r>
            <a:endParaRPr lang="en-GB" dirty="0"/>
          </a:p>
          <a:p>
            <a:r>
              <a:rPr lang="en-GB" dirty="0"/>
              <a:t>aka.ms/</a:t>
            </a:r>
            <a:r>
              <a:rPr lang="en-GB" dirty="0" err="1"/>
              <a:t>bc</a:t>
            </a:r>
            <a:r>
              <a:rPr lang="en-GB" dirty="0" err="1">
                <a:solidFill>
                  <a:schemeClr val="accent1">
                    <a:lumMod val="75000"/>
                  </a:schemeClr>
                </a:solidFill>
              </a:rPr>
              <a:t>Inventory</a:t>
            </a:r>
            <a:r>
              <a:rPr lang="en-GB" dirty="0" err="1"/>
              <a:t>Analytics</a:t>
            </a:r>
            <a:endParaRPr lang="en-GB" dirty="0"/>
          </a:p>
          <a:p>
            <a:r>
              <a:rPr lang="en-GB" dirty="0"/>
              <a:t>aka.ms/</a:t>
            </a:r>
            <a:r>
              <a:rPr lang="en-GB" dirty="0" err="1"/>
              <a:t>bc</a:t>
            </a:r>
            <a:r>
              <a:rPr lang="en-GB" dirty="0" err="1">
                <a:solidFill>
                  <a:schemeClr val="accent1">
                    <a:lumMod val="75000"/>
                  </a:schemeClr>
                </a:solidFill>
              </a:rPr>
              <a:t>Manufacturing</a:t>
            </a:r>
            <a:r>
              <a:rPr lang="en-GB" dirty="0" err="1"/>
              <a:t>Analytics</a:t>
            </a:r>
            <a:endParaRPr lang="en-GB" dirty="0"/>
          </a:p>
        </p:txBody>
      </p:sp>
    </p:spTree>
    <p:extLst>
      <p:ext uri="{BB962C8B-B14F-4D97-AF65-F5344CB8AC3E}">
        <p14:creationId xmlns:p14="http://schemas.microsoft.com/office/powerpoint/2010/main" val="887695484"/>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Financial Analytics (aka.ms/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chemeClr val="accent1"/>
                </a:solidFill>
                <a:effectLst/>
                <a:uLnTx/>
                <a:uFillTx/>
                <a:latin typeface="Segoe UI Semibold"/>
                <a:ea typeface="+mn-ea"/>
                <a:cs typeface="Segoe UI" pitchFamily="34" charset="0"/>
              </a:rPr>
              <a:t>Finance</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Analytics</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303F1-073E-50D5-43BD-383FBB0449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7B9190-E2A0-D8A7-B4BB-524958E6CC5F}"/>
              </a:ext>
            </a:extLst>
          </p:cNvPr>
          <p:cNvPicPr>
            <a:picLocks noChangeAspect="1"/>
          </p:cNvPicPr>
          <p:nvPr/>
        </p:nvPicPr>
        <p:blipFill>
          <a:blip r:embed="rId3"/>
          <a:srcRect b="3050"/>
          <a:stretch/>
        </p:blipFill>
        <p:spPr>
          <a:xfrm>
            <a:off x="314195" y="710023"/>
            <a:ext cx="10818626" cy="6147977"/>
          </a:xfrm>
          <a:prstGeom prst="rect">
            <a:avLst/>
          </a:prstGeom>
        </p:spPr>
      </p:pic>
      <p:sp>
        <p:nvSpPr>
          <p:cNvPr id="6" name="TextBox 5">
            <a:extLst>
              <a:ext uri="{FF2B5EF4-FFF2-40B4-BE49-F238E27FC236}">
                <a16:creationId xmlns:a16="http://schemas.microsoft.com/office/drawing/2014/main" id="{E09D988D-879C-D3C9-44EA-C1A1A2330DAF}"/>
              </a:ext>
            </a:extLst>
          </p:cNvPr>
          <p:cNvSpPr txBox="1"/>
          <p:nvPr/>
        </p:nvSpPr>
        <p:spPr>
          <a:xfrm>
            <a:off x="462624" y="1932368"/>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9EAF03D5-15DA-FF99-1AE5-69FC0BF71899}"/>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Project Analytics (aka.ms/bc</a:t>
            </a:r>
            <a:r>
              <a:rPr kumimoji="0" lang="en-GB" sz="3600" b="0"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Project</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a:t>
            </a:r>
          </a:p>
        </p:txBody>
      </p:sp>
      <p:sp>
        <p:nvSpPr>
          <p:cNvPr id="4" name="TextBox 3">
            <a:extLst>
              <a:ext uri="{FF2B5EF4-FFF2-40B4-BE49-F238E27FC236}">
                <a16:creationId xmlns:a16="http://schemas.microsoft.com/office/drawing/2014/main" id="{FD3E0E1F-BA94-E479-B66C-D089DC9BD915}"/>
              </a:ext>
            </a:extLst>
          </p:cNvPr>
          <p:cNvSpPr txBox="1"/>
          <p:nvPr/>
        </p:nvSpPr>
        <p:spPr>
          <a:xfrm>
            <a:off x="462623" y="2345063"/>
            <a:ext cx="2321765" cy="434886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417778622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B9C-C382-196F-93E5-EDEE38F548D9}"/>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F3A9AEFE-8C7E-5517-1E86-B99A174133D8}"/>
              </a:ext>
            </a:extLst>
          </p:cNvPr>
          <p:cNvPicPr>
            <a:picLocks/>
          </p:cNvPicPr>
          <p:nvPr/>
        </p:nvPicPr>
        <p:blipFill rotWithShape="1">
          <a:blip r:embed="rId3">
            <a:alphaModFix amt="13000"/>
          </a:blip>
          <a:srcRect l="67949" t="25" r="17641" b="25"/>
          <a:stretch/>
        </p:blipFill>
        <p:spPr>
          <a:xfrm rot="5400000">
            <a:off x="5551548" y="-5551546"/>
            <a:ext cx="1085858" cy="12188952"/>
          </a:xfrm>
          <a:prstGeom prst="rect">
            <a:avLst/>
          </a:prstGeom>
        </p:spPr>
      </p:pic>
      <p:sp>
        <p:nvSpPr>
          <p:cNvPr id="56" name="Text Placeholder 55">
            <a:extLst>
              <a:ext uri="{FF2B5EF4-FFF2-40B4-BE49-F238E27FC236}">
                <a16:creationId xmlns:a16="http://schemas.microsoft.com/office/drawing/2014/main" id="{DB9E9FBE-F862-730B-4E7F-FC6223E5CC2A}"/>
              </a:ext>
            </a:extLst>
          </p:cNvPr>
          <p:cNvSpPr>
            <a:spLocks noGrp="1"/>
          </p:cNvSpPr>
          <p:nvPr>
            <p:ph type="body" sz="quarter" idx="13"/>
          </p:nvPr>
        </p:nvSpPr>
        <p:spPr>
          <a:xfrm>
            <a:off x="723900" y="706438"/>
            <a:ext cx="10744200" cy="576262"/>
          </a:xfrm>
        </p:spPr>
        <p:txBody>
          <a:bodyPr/>
          <a:lstStyle/>
          <a:p>
            <a:pPr defTabSz="932742" fontAlgn="base">
              <a:spcBef>
                <a:spcPct val="0"/>
              </a:spcBef>
              <a:spcAft>
                <a:spcPct val="0"/>
              </a:spcAft>
              <a:tabLst>
                <a:tab pos="920840" algn="l"/>
              </a:tabLst>
              <a:defRPr/>
            </a:pPr>
            <a:r>
              <a:rPr lang="en-US">
                <a:ln w="3175">
                  <a:noFill/>
                </a:ln>
                <a:gradFill>
                  <a:gsLst>
                    <a:gs pos="0">
                      <a:srgbClr val="0D7BFF"/>
                    </a:gs>
                    <a:gs pos="100000">
                      <a:srgbClr val="CA4961">
                        <a:lumMod val="88000"/>
                        <a:lumOff val="12000"/>
                      </a:srgbClr>
                    </a:gs>
                  </a:gsLst>
                  <a:lin ang="0" scaled="1"/>
                </a:gradFill>
                <a:cs typeface="Segoe UI" pitchFamily="34" charset="0"/>
              </a:rPr>
              <a:t>Analytics enhancements in 2025 release wave 1</a:t>
            </a:r>
          </a:p>
        </p:txBody>
      </p:sp>
      <p:sp>
        <p:nvSpPr>
          <p:cNvPr id="18" name="Rectangle: Rounded Corners 17">
            <a:extLst>
              <a:ext uri="{FF2B5EF4-FFF2-40B4-BE49-F238E27FC236}">
                <a16:creationId xmlns:a16="http://schemas.microsoft.com/office/drawing/2014/main" id="{4216D0C6-341C-4EF6-72F4-389EE5B178F0}"/>
              </a:ext>
            </a:extLst>
          </p:cNvPr>
          <p:cNvSpPr>
            <a:spLocks/>
          </p:cNvSpPr>
          <p:nvPr/>
        </p:nvSpPr>
        <p:spPr>
          <a:xfrm>
            <a:off x="723900" y="1733550"/>
            <a:ext cx="10744200" cy="4284117"/>
          </a:xfrm>
          <a:prstGeom prst="roundRect">
            <a:avLst>
              <a:gd name="adj" fmla="val 3347"/>
            </a:avLst>
          </a:prstGeom>
          <a:solidFill>
            <a:schemeClr val="tx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 Placeholder 6">
            <a:extLst>
              <a:ext uri="{FF2B5EF4-FFF2-40B4-BE49-F238E27FC236}">
                <a16:creationId xmlns:a16="http://schemas.microsoft.com/office/drawing/2014/main" id="{103C4D13-74A8-A7E0-8BA6-6F762452BF0F}"/>
              </a:ext>
            </a:extLst>
          </p:cNvPr>
          <p:cNvSpPr txBox="1">
            <a:spLocks/>
          </p:cNvSpPr>
          <p:nvPr/>
        </p:nvSpPr>
        <p:spPr>
          <a:xfrm>
            <a:off x="1699260" y="2054045"/>
            <a:ext cx="3765700" cy="307777"/>
          </a:xfrm>
          <a:prstGeom prst="rect">
            <a:avLst/>
          </a:prstGeom>
        </p:spPr>
        <p:txBody>
          <a:bodyPr wrap="square" lIns="0" tIns="0" rIns="0" bIns="0">
            <a:spAutoFit/>
          </a:bodyPr>
          <a:lstStyle>
            <a:defPPr>
              <a:defRPr lang="en-DK"/>
            </a:defPPr>
            <a:lvl1pPr marL="228600" indent="-228600">
              <a:lnSpc>
                <a:spcPct val="90000"/>
              </a:lnSpc>
              <a:spcBef>
                <a:spcPts val="1000"/>
              </a:spcBef>
              <a:buFont typeface="Arial" panose="020B0604020202020204" pitchFamily="34" charset="0"/>
              <a:buChar char="•"/>
              <a:defRPr sz="1500"/>
            </a:lvl1pPr>
            <a:lvl2pPr marL="685800" indent="-228600">
              <a:lnSpc>
                <a:spcPct val="90000"/>
              </a:lnSpc>
              <a:spcBef>
                <a:spcPts val="500"/>
              </a:spcBef>
              <a:buFont typeface="Arial" panose="020B0604020202020204" pitchFamily="34" charset="0"/>
              <a:buChar char="•"/>
              <a:defRPr sz="2400"/>
            </a:lvl2pPr>
            <a:lvl3pPr marL="0" marR="4445" lvl="2" indent="0" defTabSz="932742" fontAlgn="auto">
              <a:lnSpc>
                <a:spcPct val="100000"/>
              </a:lnSpc>
              <a:spcBef>
                <a:spcPct val="0"/>
              </a:spcBef>
              <a:spcAft>
                <a:spcPts val="0"/>
              </a:spcAft>
              <a:buClrTx/>
              <a:buSzPts val="1000"/>
              <a:buFont typeface="Arial" panose="020B0604020202020204" pitchFamily="34" charset="0"/>
              <a:buNone/>
              <a:tabLst>
                <a:tab pos="1210329" algn="l"/>
              </a:tabLst>
              <a:defRPr kumimoji="0" sz="2000" b="0" i="0" u="none" strike="noStrike" cap="none" normalizeH="0" baseline="0">
                <a:ln w="3175">
                  <a:noFill/>
                </a:ln>
                <a:effectLst/>
                <a:uLnTx/>
                <a:uFillTx/>
                <a:latin typeface="+mj-lt"/>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4445" lvl="2" indent="0" algn="l" defTabSz="932742" rtl="0" eaLnBrk="1" fontAlgn="auto" latinLnBrk="0" hangingPunct="1">
              <a:lnSpc>
                <a:spcPct val="100000"/>
              </a:lnSpc>
              <a:spcBef>
                <a:spcPct val="0"/>
              </a:spcBef>
              <a:spcAft>
                <a:spcPts val="0"/>
              </a:spcAft>
              <a:buClrTx/>
              <a:buSzPts val="1000"/>
              <a:buFont typeface="Arial" panose="020B0604020202020204" pitchFamily="34" charset="0"/>
              <a:buNone/>
              <a:tabLst>
                <a:tab pos="1210329" algn="l"/>
              </a:tabLst>
              <a:defRPr/>
            </a:pPr>
            <a:r>
              <a:rPr kumimoji="0" lang="en-DK"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rPr>
              <a:t>79 new or enhanced reports</a:t>
            </a: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endParaRPr>
          </a:p>
        </p:txBody>
      </p:sp>
      <p:sp>
        <p:nvSpPr>
          <p:cNvPr id="10" name="Text Placeholder 32">
            <a:extLst>
              <a:ext uri="{FF2B5EF4-FFF2-40B4-BE49-F238E27FC236}">
                <a16:creationId xmlns:a16="http://schemas.microsoft.com/office/drawing/2014/main" id="{C9361304-A89B-0BA9-72B5-5E89B9478608}"/>
              </a:ext>
            </a:extLst>
          </p:cNvPr>
          <p:cNvSpPr txBox="1">
            <a:spLocks/>
          </p:cNvSpPr>
          <p:nvPr/>
        </p:nvSpPr>
        <p:spPr>
          <a:xfrm>
            <a:off x="4664729" y="4108620"/>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9</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Excel reports: </a:t>
            </a:r>
            <a:r>
              <a:rPr kumimoji="0" lang="en-DK" sz="1000" b="0" i="0" u="none" strike="noStrike" kern="1200" cap="none" spc="0" normalizeH="0" baseline="0" noProof="0">
                <a:ln>
                  <a:noFill/>
                </a:ln>
                <a:solidFill>
                  <a:srgbClr val="FFFFFF"/>
                </a:solidFill>
                <a:effectLst/>
                <a:uLnTx/>
                <a:uFillTx/>
                <a:latin typeface="Segoe UI"/>
                <a:ea typeface="+mn-ea"/>
                <a:cs typeface="+mn-cs"/>
              </a:rPr>
              <a:t>3</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Text Placeholder 32">
            <a:extLst>
              <a:ext uri="{FF2B5EF4-FFF2-40B4-BE49-F238E27FC236}">
                <a16:creationId xmlns:a16="http://schemas.microsoft.com/office/drawing/2014/main" id="{435C0A74-3CC9-742B-C70A-C3BB6A1AC2AE}"/>
              </a:ext>
            </a:extLst>
          </p:cNvPr>
          <p:cNvSpPr txBox="1">
            <a:spLocks/>
          </p:cNvSpPr>
          <p:nvPr/>
        </p:nvSpPr>
        <p:spPr>
          <a:xfrm>
            <a:off x="4664729"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8 new, 6 updated</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8</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D470DD71-3128-C16C-B0FC-E0100D4E5D73}"/>
              </a:ext>
            </a:extLst>
          </p:cNvPr>
          <p:cNvCxnSpPr>
            <a:cxnSpLocks/>
          </p:cNvCxnSpPr>
          <p:nvPr/>
        </p:nvCxnSpPr>
        <p:spPr>
          <a:xfrm>
            <a:off x="4390409"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sp>
        <p:nvSpPr>
          <p:cNvPr id="26" name="Text Placeholder 32">
            <a:extLst>
              <a:ext uri="{FF2B5EF4-FFF2-40B4-BE49-F238E27FC236}">
                <a16:creationId xmlns:a16="http://schemas.microsoft.com/office/drawing/2014/main" id="{5788C53E-61B5-8C8B-A99B-A0F753910B72}"/>
              </a:ext>
            </a:extLst>
          </p:cNvPr>
          <p:cNvSpPr txBox="1">
            <a:spLocks/>
          </p:cNvSpPr>
          <p:nvPr/>
        </p:nvSpPr>
        <p:spPr>
          <a:xfrm>
            <a:off x="998220"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Financial Reporting: 10+ features</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7 reports</a:t>
            </a:r>
          </a:p>
        </p:txBody>
      </p:sp>
      <p:sp>
        <p:nvSpPr>
          <p:cNvPr id="59" name="Text Placeholder 32">
            <a:extLst>
              <a:ext uri="{FF2B5EF4-FFF2-40B4-BE49-F238E27FC236}">
                <a16:creationId xmlns:a16="http://schemas.microsoft.com/office/drawing/2014/main" id="{C675773E-4F31-9B9C-FC32-75FAC7329E5E}"/>
              </a:ext>
            </a:extLst>
          </p:cNvPr>
          <p:cNvSpPr txBox="1">
            <a:spLocks/>
          </p:cNvSpPr>
          <p:nvPr/>
        </p:nvSpPr>
        <p:spPr>
          <a:xfrm>
            <a:off x="998220" y="4965398"/>
            <a:ext cx="2351888" cy="512961"/>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7 new, 5 updated</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 Placeholder 32">
            <a:extLst>
              <a:ext uri="{FF2B5EF4-FFF2-40B4-BE49-F238E27FC236}">
                <a16:creationId xmlns:a16="http://schemas.microsoft.com/office/drawing/2014/main" id="{834C8EE8-085C-BD80-9716-3039B5A7FE18}"/>
              </a:ext>
            </a:extLst>
          </p:cNvPr>
          <p:cNvSpPr txBox="1">
            <a:spLocks/>
          </p:cNvSpPr>
          <p:nvPr/>
        </p:nvSpPr>
        <p:spPr>
          <a:xfrm>
            <a:off x="998220" y="4108620"/>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14</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32">
            <a:extLst>
              <a:ext uri="{FF2B5EF4-FFF2-40B4-BE49-F238E27FC236}">
                <a16:creationId xmlns:a16="http://schemas.microsoft.com/office/drawing/2014/main" id="{8B87B753-9FAE-5888-4478-84C5E8C40998}"/>
              </a:ext>
            </a:extLst>
          </p:cNvPr>
          <p:cNvSpPr txBox="1">
            <a:spLocks/>
          </p:cNvSpPr>
          <p:nvPr/>
        </p:nvSpPr>
        <p:spPr>
          <a:xfrm>
            <a:off x="8331238" y="482728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32">
            <a:extLst>
              <a:ext uri="{FF2B5EF4-FFF2-40B4-BE49-F238E27FC236}">
                <a16:creationId xmlns:a16="http://schemas.microsoft.com/office/drawing/2014/main" id="{40035CA6-814B-36F2-BD88-CF7069836528}"/>
              </a:ext>
            </a:extLst>
          </p:cNvPr>
          <p:cNvSpPr txBox="1">
            <a:spLocks/>
          </p:cNvSpPr>
          <p:nvPr/>
        </p:nvSpPr>
        <p:spPr>
          <a:xfrm>
            <a:off x="8331238" y="558034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28524A87-0A6F-0E68-9D62-A13F0CB02153}"/>
              </a:ext>
            </a:extLst>
          </p:cNvPr>
          <p:cNvSpPr txBox="1">
            <a:spLocks/>
          </p:cNvSpPr>
          <p:nvPr/>
        </p:nvSpPr>
        <p:spPr>
          <a:xfrm>
            <a:off x="8331238"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 Placeholder 32">
            <a:extLst>
              <a:ext uri="{FF2B5EF4-FFF2-40B4-BE49-F238E27FC236}">
                <a16:creationId xmlns:a16="http://schemas.microsoft.com/office/drawing/2014/main" id="{9CDE3805-D633-686A-F546-537968D5A4EF}"/>
              </a:ext>
            </a:extLst>
          </p:cNvPr>
          <p:cNvSpPr txBox="1">
            <a:spLocks/>
          </p:cNvSpPr>
          <p:nvPr/>
        </p:nvSpPr>
        <p:spPr>
          <a:xfrm>
            <a:off x="8331238" y="3978646"/>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3</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query: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170E1AD-08AC-C82E-0970-D7E6CEDE445E}"/>
              </a:ext>
            </a:extLst>
          </p:cNvPr>
          <p:cNvCxnSpPr>
            <a:cxnSpLocks/>
          </p:cNvCxnSpPr>
          <p:nvPr/>
        </p:nvCxnSpPr>
        <p:spPr>
          <a:xfrm>
            <a:off x="8056918"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grpSp>
        <p:nvGrpSpPr>
          <p:cNvPr id="79" name="Group 78">
            <a:extLst>
              <a:ext uri="{FF2B5EF4-FFF2-40B4-BE49-F238E27FC236}">
                <a16:creationId xmlns:a16="http://schemas.microsoft.com/office/drawing/2014/main" id="{F2F898A3-78DB-3D17-23C3-E49460C1EBBB}"/>
              </a:ext>
            </a:extLst>
          </p:cNvPr>
          <p:cNvGrpSpPr/>
          <p:nvPr/>
        </p:nvGrpSpPr>
        <p:grpSpPr>
          <a:xfrm>
            <a:off x="903046" y="1897457"/>
            <a:ext cx="620954" cy="620952"/>
            <a:chOff x="903046" y="1897457"/>
            <a:chExt cx="620954" cy="620952"/>
          </a:xfrm>
        </p:grpSpPr>
        <p:sp>
          <p:nvSpPr>
            <p:cNvPr id="39" name="Oval 38">
              <a:extLst>
                <a:ext uri="{FF2B5EF4-FFF2-40B4-BE49-F238E27FC236}">
                  <a16:creationId xmlns:a16="http://schemas.microsoft.com/office/drawing/2014/main" id="{C639B82B-077B-572C-7DC6-85F96C3E809E}"/>
                </a:ext>
              </a:extLst>
            </p:cNvPr>
            <p:cNvSpPr>
              <a:spLocks/>
            </p:cNvSpPr>
            <p:nvPr/>
          </p:nvSpPr>
          <p:spPr>
            <a:xfrm>
              <a:off x="903046" y="1897457"/>
              <a:ext cx="620954" cy="620952"/>
            </a:xfrm>
            <a:prstGeom prst="ellipse">
              <a:avLst/>
            </a:prstGeom>
            <a:solidFill>
              <a:srgbClr val="092F4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2743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5AC6">
                        <a:lumMod val="88000"/>
                        <a:lumOff val="12000"/>
                      </a:srgbClr>
                    </a:gs>
                    <a:gs pos="100000">
                      <a:srgbClr val="CA4961">
                        <a:lumMod val="88000"/>
                        <a:lumOff val="12000"/>
                      </a:srgbClr>
                    </a:gs>
                  </a:gsLst>
                  <a:lin ang="2700000" scaled="0"/>
                </a:gradFill>
                <a:effectLst/>
                <a:uLnTx/>
                <a:uFillTx/>
                <a:latin typeface="Segoe UI Semibold"/>
                <a:ea typeface="+mn-ea"/>
                <a:cs typeface="+mn-cs"/>
              </a:endParaRPr>
            </a:p>
          </p:txBody>
        </p:sp>
        <p:sp>
          <p:nvSpPr>
            <p:cNvPr id="78" name="Graphic 33" descr="Icon of a notepad with a pen">
              <a:extLst>
                <a:ext uri="{FF2B5EF4-FFF2-40B4-BE49-F238E27FC236}">
                  <a16:creationId xmlns:a16="http://schemas.microsoft.com/office/drawing/2014/main" id="{FDC394C7-973A-87FC-A291-7C100C4324FF}"/>
                </a:ext>
              </a:extLst>
            </p:cNvPr>
            <p:cNvSpPr/>
            <p:nvPr/>
          </p:nvSpPr>
          <p:spPr>
            <a:xfrm>
              <a:off x="1064971" y="2036733"/>
              <a:ext cx="297104" cy="342400"/>
            </a:xfrm>
            <a:custGeom>
              <a:avLst/>
              <a:gdLst>
                <a:gd name="connsiteX0" fmla="*/ 65747 w 328770"/>
                <a:gd name="connsiteY0" fmla="*/ 120535 h 372600"/>
                <a:gd name="connsiteX1" fmla="*/ 76704 w 328770"/>
                <a:gd name="connsiteY1" fmla="*/ 109577 h 372600"/>
                <a:gd name="connsiteX2" fmla="*/ 186282 w 328770"/>
                <a:gd name="connsiteY2" fmla="*/ 109577 h 372600"/>
                <a:gd name="connsiteX3" fmla="*/ 197240 w 328770"/>
                <a:gd name="connsiteY3" fmla="*/ 120535 h 372600"/>
                <a:gd name="connsiteX4" fmla="*/ 186282 w 328770"/>
                <a:gd name="connsiteY4" fmla="*/ 131492 h 372600"/>
                <a:gd name="connsiteX5" fmla="*/ 76704 w 328770"/>
                <a:gd name="connsiteY5" fmla="*/ 131492 h 372600"/>
                <a:gd name="connsiteX6" fmla="*/ 65747 w 328770"/>
                <a:gd name="connsiteY6" fmla="*/ 120535 h 372600"/>
                <a:gd name="connsiteX7" fmla="*/ 76704 w 328770"/>
                <a:gd name="connsiteY7" fmla="*/ 175323 h 372600"/>
                <a:gd name="connsiteX8" fmla="*/ 65747 w 328770"/>
                <a:gd name="connsiteY8" fmla="*/ 186281 h 372600"/>
                <a:gd name="connsiteX9" fmla="*/ 76704 w 328770"/>
                <a:gd name="connsiteY9" fmla="*/ 197239 h 372600"/>
                <a:gd name="connsiteX10" fmla="*/ 186282 w 328770"/>
                <a:gd name="connsiteY10" fmla="*/ 197239 h 372600"/>
                <a:gd name="connsiteX11" fmla="*/ 197240 w 328770"/>
                <a:gd name="connsiteY11" fmla="*/ 186281 h 372600"/>
                <a:gd name="connsiteX12" fmla="*/ 186282 w 328770"/>
                <a:gd name="connsiteY12" fmla="*/ 175323 h 372600"/>
                <a:gd name="connsiteX13" fmla="*/ 76704 w 328770"/>
                <a:gd name="connsiteY13" fmla="*/ 175323 h 372600"/>
                <a:gd name="connsiteX14" fmla="*/ 65747 w 328770"/>
                <a:gd name="connsiteY14" fmla="*/ 252027 h 372600"/>
                <a:gd name="connsiteX15" fmla="*/ 76704 w 328770"/>
                <a:gd name="connsiteY15" fmla="*/ 241069 h 372600"/>
                <a:gd name="connsiteX16" fmla="*/ 120535 w 328770"/>
                <a:gd name="connsiteY16" fmla="*/ 241069 h 372600"/>
                <a:gd name="connsiteX17" fmla="*/ 131493 w 328770"/>
                <a:gd name="connsiteY17" fmla="*/ 252027 h 372600"/>
                <a:gd name="connsiteX18" fmla="*/ 120535 w 328770"/>
                <a:gd name="connsiteY18" fmla="*/ 262985 h 372600"/>
                <a:gd name="connsiteX19" fmla="*/ 76704 w 328770"/>
                <a:gd name="connsiteY19" fmla="*/ 262985 h 372600"/>
                <a:gd name="connsiteX20" fmla="*/ 65747 w 328770"/>
                <a:gd name="connsiteY20" fmla="*/ 252027 h 372600"/>
                <a:gd name="connsiteX21" fmla="*/ 43831 w 328770"/>
                <a:gd name="connsiteY21" fmla="*/ 10958 h 372600"/>
                <a:gd name="connsiteX22" fmla="*/ 54789 w 328770"/>
                <a:gd name="connsiteY22" fmla="*/ 0 h 372600"/>
                <a:gd name="connsiteX23" fmla="*/ 65747 w 328770"/>
                <a:gd name="connsiteY23" fmla="*/ 10958 h 372600"/>
                <a:gd name="connsiteX24" fmla="*/ 65747 w 328770"/>
                <a:gd name="connsiteY24" fmla="*/ 21915 h 372600"/>
                <a:gd name="connsiteX25" fmla="*/ 120535 w 328770"/>
                <a:gd name="connsiteY25" fmla="*/ 21915 h 372600"/>
                <a:gd name="connsiteX26" fmla="*/ 120535 w 328770"/>
                <a:gd name="connsiteY26" fmla="*/ 10958 h 372600"/>
                <a:gd name="connsiteX27" fmla="*/ 131493 w 328770"/>
                <a:gd name="connsiteY27" fmla="*/ 0 h 372600"/>
                <a:gd name="connsiteX28" fmla="*/ 142451 w 328770"/>
                <a:gd name="connsiteY28" fmla="*/ 10958 h 372600"/>
                <a:gd name="connsiteX29" fmla="*/ 142451 w 328770"/>
                <a:gd name="connsiteY29" fmla="*/ 21915 h 372600"/>
                <a:gd name="connsiteX30" fmla="*/ 197240 w 328770"/>
                <a:gd name="connsiteY30" fmla="*/ 21915 h 372600"/>
                <a:gd name="connsiteX31" fmla="*/ 197240 w 328770"/>
                <a:gd name="connsiteY31" fmla="*/ 10958 h 372600"/>
                <a:gd name="connsiteX32" fmla="*/ 208197 w 328770"/>
                <a:gd name="connsiteY32" fmla="*/ 0 h 372600"/>
                <a:gd name="connsiteX33" fmla="*/ 219155 w 328770"/>
                <a:gd name="connsiteY33" fmla="*/ 10958 h 372600"/>
                <a:gd name="connsiteX34" fmla="*/ 219155 w 328770"/>
                <a:gd name="connsiteY34" fmla="*/ 21915 h 372600"/>
                <a:gd name="connsiteX35" fmla="*/ 230113 w 328770"/>
                <a:gd name="connsiteY35" fmla="*/ 21915 h 372600"/>
                <a:gd name="connsiteX36" fmla="*/ 262986 w 328770"/>
                <a:gd name="connsiteY36" fmla="*/ 54789 h 372600"/>
                <a:gd name="connsiteX37" fmla="*/ 262986 w 328770"/>
                <a:gd name="connsiteY37" fmla="*/ 158484 h 372600"/>
                <a:gd name="connsiteX38" fmla="*/ 243306 w 328770"/>
                <a:gd name="connsiteY38" fmla="*/ 171831 h 372600"/>
                <a:gd name="connsiteX39" fmla="*/ 241071 w 328770"/>
                <a:gd name="connsiteY39" fmla="*/ 174067 h 372600"/>
                <a:gd name="connsiteX40" fmla="*/ 241071 w 328770"/>
                <a:gd name="connsiteY40" fmla="*/ 54789 h 372600"/>
                <a:gd name="connsiteX41" fmla="*/ 230113 w 328770"/>
                <a:gd name="connsiteY41" fmla="*/ 43831 h 372600"/>
                <a:gd name="connsiteX42" fmla="*/ 32873 w 328770"/>
                <a:gd name="connsiteY42" fmla="*/ 43831 h 372600"/>
                <a:gd name="connsiteX43" fmla="*/ 21916 w 328770"/>
                <a:gd name="connsiteY43" fmla="*/ 54789 h 372600"/>
                <a:gd name="connsiteX44" fmla="*/ 21916 w 328770"/>
                <a:gd name="connsiteY44" fmla="*/ 317773 h 372600"/>
                <a:gd name="connsiteX45" fmla="*/ 32873 w 328770"/>
                <a:gd name="connsiteY45" fmla="*/ 328731 h 372600"/>
                <a:gd name="connsiteX46" fmla="*/ 114409 w 328770"/>
                <a:gd name="connsiteY46" fmla="*/ 328731 h 372600"/>
                <a:gd name="connsiteX47" fmla="*/ 110830 w 328770"/>
                <a:gd name="connsiteY47" fmla="*/ 343046 h 372600"/>
                <a:gd name="connsiteX48" fmla="*/ 109640 w 328770"/>
                <a:gd name="connsiteY48" fmla="*/ 350646 h 372600"/>
                <a:gd name="connsiteX49" fmla="*/ 32873 w 328770"/>
                <a:gd name="connsiteY49" fmla="*/ 350646 h 372600"/>
                <a:gd name="connsiteX50" fmla="*/ 0 w 328770"/>
                <a:gd name="connsiteY50" fmla="*/ 317773 h 372600"/>
                <a:gd name="connsiteX51" fmla="*/ 0 w 328770"/>
                <a:gd name="connsiteY51" fmla="*/ 54789 h 372600"/>
                <a:gd name="connsiteX52" fmla="*/ 32873 w 328770"/>
                <a:gd name="connsiteY52" fmla="*/ 21915 h 372600"/>
                <a:gd name="connsiteX53" fmla="*/ 43831 w 328770"/>
                <a:gd name="connsiteY53" fmla="*/ 21915 h 372600"/>
                <a:gd name="connsiteX54" fmla="*/ 43831 w 328770"/>
                <a:gd name="connsiteY54" fmla="*/ 10958 h 372600"/>
                <a:gd name="connsiteX55" fmla="*/ 258805 w 328770"/>
                <a:gd name="connsiteY55" fmla="*/ 187328 h 372600"/>
                <a:gd name="connsiteX56" fmla="*/ 152966 w 328770"/>
                <a:gd name="connsiteY56" fmla="*/ 293167 h 372600"/>
                <a:gd name="connsiteX57" fmla="*/ 140299 w 328770"/>
                <a:gd name="connsiteY57" fmla="*/ 315536 h 372600"/>
                <a:gd name="connsiteX58" fmla="*/ 132093 w 328770"/>
                <a:gd name="connsiteY58" fmla="*/ 348363 h 372600"/>
                <a:gd name="connsiteX59" fmla="*/ 155732 w 328770"/>
                <a:gd name="connsiteY59" fmla="*/ 372001 h 372600"/>
                <a:gd name="connsiteX60" fmla="*/ 188559 w 328770"/>
                <a:gd name="connsiteY60" fmla="*/ 363793 h 372600"/>
                <a:gd name="connsiteX61" fmla="*/ 210928 w 328770"/>
                <a:gd name="connsiteY61" fmla="*/ 351129 h 372600"/>
                <a:gd name="connsiteX62" fmla="*/ 316767 w 328770"/>
                <a:gd name="connsiteY62" fmla="*/ 245290 h 372600"/>
                <a:gd name="connsiteX63" fmla="*/ 316767 w 328770"/>
                <a:gd name="connsiteY63" fmla="*/ 187328 h 372600"/>
                <a:gd name="connsiteX64" fmla="*/ 258805 w 328770"/>
                <a:gd name="connsiteY64" fmla="*/ 187328 h 37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8770" h="372600">
                  <a:moveTo>
                    <a:pt x="65747" y="120535"/>
                  </a:moveTo>
                  <a:cubicBezTo>
                    <a:pt x="65747" y="114483"/>
                    <a:pt x="70653" y="109577"/>
                    <a:pt x="76704" y="109577"/>
                  </a:cubicBezTo>
                  <a:lnTo>
                    <a:pt x="186282" y="109577"/>
                  </a:lnTo>
                  <a:cubicBezTo>
                    <a:pt x="192333" y="109577"/>
                    <a:pt x="197240" y="114483"/>
                    <a:pt x="197240" y="120535"/>
                  </a:cubicBezTo>
                  <a:cubicBezTo>
                    <a:pt x="197240" y="126586"/>
                    <a:pt x="192333" y="131492"/>
                    <a:pt x="186282" y="131492"/>
                  </a:cubicBezTo>
                  <a:lnTo>
                    <a:pt x="76704" y="131492"/>
                  </a:lnTo>
                  <a:cubicBezTo>
                    <a:pt x="70653" y="131492"/>
                    <a:pt x="65747" y="126586"/>
                    <a:pt x="65747" y="120535"/>
                  </a:cubicBezTo>
                  <a:close/>
                  <a:moveTo>
                    <a:pt x="76704" y="175323"/>
                  </a:moveTo>
                  <a:cubicBezTo>
                    <a:pt x="70653" y="175323"/>
                    <a:pt x="65747" y="180230"/>
                    <a:pt x="65747" y="186281"/>
                  </a:cubicBezTo>
                  <a:cubicBezTo>
                    <a:pt x="65747" y="192332"/>
                    <a:pt x="70653" y="197239"/>
                    <a:pt x="76704" y="197239"/>
                  </a:cubicBezTo>
                  <a:lnTo>
                    <a:pt x="186282" y="197239"/>
                  </a:lnTo>
                  <a:cubicBezTo>
                    <a:pt x="192333" y="197239"/>
                    <a:pt x="197240" y="192332"/>
                    <a:pt x="197240" y="186281"/>
                  </a:cubicBezTo>
                  <a:cubicBezTo>
                    <a:pt x="197240" y="180230"/>
                    <a:pt x="192333" y="175323"/>
                    <a:pt x="186282" y="175323"/>
                  </a:cubicBezTo>
                  <a:lnTo>
                    <a:pt x="76704" y="175323"/>
                  </a:lnTo>
                  <a:close/>
                  <a:moveTo>
                    <a:pt x="65747" y="252027"/>
                  </a:moveTo>
                  <a:cubicBezTo>
                    <a:pt x="65747" y="245976"/>
                    <a:pt x="70653" y="241069"/>
                    <a:pt x="76704" y="241069"/>
                  </a:cubicBezTo>
                  <a:lnTo>
                    <a:pt x="120535" y="241069"/>
                  </a:lnTo>
                  <a:cubicBezTo>
                    <a:pt x="126587" y="241069"/>
                    <a:pt x="131493" y="245976"/>
                    <a:pt x="131493" y="252027"/>
                  </a:cubicBezTo>
                  <a:cubicBezTo>
                    <a:pt x="131493" y="258078"/>
                    <a:pt x="126587" y="262985"/>
                    <a:pt x="120535" y="262985"/>
                  </a:cubicBezTo>
                  <a:lnTo>
                    <a:pt x="76704" y="262985"/>
                  </a:lnTo>
                  <a:cubicBezTo>
                    <a:pt x="70653" y="262985"/>
                    <a:pt x="65747" y="258078"/>
                    <a:pt x="65747" y="252027"/>
                  </a:cubicBezTo>
                  <a:close/>
                  <a:moveTo>
                    <a:pt x="43831" y="10958"/>
                  </a:moveTo>
                  <a:cubicBezTo>
                    <a:pt x="43831" y="4906"/>
                    <a:pt x="48737" y="0"/>
                    <a:pt x="54789" y="0"/>
                  </a:cubicBezTo>
                  <a:cubicBezTo>
                    <a:pt x="60841" y="0"/>
                    <a:pt x="65747" y="4906"/>
                    <a:pt x="65747" y="10958"/>
                  </a:cubicBezTo>
                  <a:lnTo>
                    <a:pt x="65747" y="21915"/>
                  </a:lnTo>
                  <a:lnTo>
                    <a:pt x="120535" y="21915"/>
                  </a:lnTo>
                  <a:lnTo>
                    <a:pt x="120535" y="10958"/>
                  </a:lnTo>
                  <a:cubicBezTo>
                    <a:pt x="120535" y="4906"/>
                    <a:pt x="125441" y="0"/>
                    <a:pt x="131493" y="0"/>
                  </a:cubicBezTo>
                  <a:cubicBezTo>
                    <a:pt x="137544" y="0"/>
                    <a:pt x="142451" y="4906"/>
                    <a:pt x="142451" y="10958"/>
                  </a:cubicBezTo>
                  <a:lnTo>
                    <a:pt x="142451" y="21915"/>
                  </a:lnTo>
                  <a:lnTo>
                    <a:pt x="197240" y="21915"/>
                  </a:lnTo>
                  <a:lnTo>
                    <a:pt x="197240" y="10958"/>
                  </a:lnTo>
                  <a:cubicBezTo>
                    <a:pt x="197240" y="4906"/>
                    <a:pt x="202146" y="0"/>
                    <a:pt x="208197" y="0"/>
                  </a:cubicBezTo>
                  <a:cubicBezTo>
                    <a:pt x="214248" y="0"/>
                    <a:pt x="219155" y="4906"/>
                    <a:pt x="219155" y="10958"/>
                  </a:cubicBezTo>
                  <a:lnTo>
                    <a:pt x="219155" y="21915"/>
                  </a:lnTo>
                  <a:lnTo>
                    <a:pt x="230113" y="21915"/>
                  </a:lnTo>
                  <a:cubicBezTo>
                    <a:pt x="248268" y="21915"/>
                    <a:pt x="262986" y="36633"/>
                    <a:pt x="262986" y="54789"/>
                  </a:cubicBezTo>
                  <a:lnTo>
                    <a:pt x="262986" y="158484"/>
                  </a:lnTo>
                  <a:cubicBezTo>
                    <a:pt x="255837" y="161547"/>
                    <a:pt x="249142" y="165996"/>
                    <a:pt x="243306" y="171831"/>
                  </a:cubicBezTo>
                  <a:lnTo>
                    <a:pt x="241071" y="174067"/>
                  </a:lnTo>
                  <a:lnTo>
                    <a:pt x="241071" y="54789"/>
                  </a:lnTo>
                  <a:cubicBezTo>
                    <a:pt x="241071" y="48737"/>
                    <a:pt x="236164" y="43831"/>
                    <a:pt x="230113" y="43831"/>
                  </a:cubicBezTo>
                  <a:lnTo>
                    <a:pt x="32873" y="43831"/>
                  </a:lnTo>
                  <a:cubicBezTo>
                    <a:pt x="26822" y="43831"/>
                    <a:pt x="21916" y="48737"/>
                    <a:pt x="21916" y="54789"/>
                  </a:cubicBezTo>
                  <a:lnTo>
                    <a:pt x="21916" y="317773"/>
                  </a:lnTo>
                  <a:cubicBezTo>
                    <a:pt x="21916" y="323824"/>
                    <a:pt x="26822" y="328731"/>
                    <a:pt x="32873" y="328731"/>
                  </a:cubicBezTo>
                  <a:lnTo>
                    <a:pt x="114409" y="328731"/>
                  </a:lnTo>
                  <a:lnTo>
                    <a:pt x="110830" y="343046"/>
                  </a:lnTo>
                  <a:cubicBezTo>
                    <a:pt x="110190" y="345608"/>
                    <a:pt x="109800" y="348146"/>
                    <a:pt x="109640" y="350646"/>
                  </a:cubicBezTo>
                  <a:lnTo>
                    <a:pt x="32873" y="350646"/>
                  </a:lnTo>
                  <a:cubicBezTo>
                    <a:pt x="14718" y="350646"/>
                    <a:pt x="0" y="335928"/>
                    <a:pt x="0" y="317773"/>
                  </a:cubicBezTo>
                  <a:lnTo>
                    <a:pt x="0" y="54789"/>
                  </a:lnTo>
                  <a:cubicBezTo>
                    <a:pt x="0" y="36633"/>
                    <a:pt x="14718" y="21915"/>
                    <a:pt x="32873" y="21915"/>
                  </a:cubicBezTo>
                  <a:lnTo>
                    <a:pt x="43831" y="21915"/>
                  </a:lnTo>
                  <a:lnTo>
                    <a:pt x="43831" y="10958"/>
                  </a:lnTo>
                  <a:close/>
                  <a:moveTo>
                    <a:pt x="258805" y="187328"/>
                  </a:moveTo>
                  <a:lnTo>
                    <a:pt x="152966" y="293167"/>
                  </a:lnTo>
                  <a:cubicBezTo>
                    <a:pt x="146794" y="299338"/>
                    <a:pt x="142416" y="307070"/>
                    <a:pt x="140299" y="315536"/>
                  </a:cubicBezTo>
                  <a:lnTo>
                    <a:pt x="132093" y="348363"/>
                  </a:lnTo>
                  <a:cubicBezTo>
                    <a:pt x="128524" y="362639"/>
                    <a:pt x="141456" y="375569"/>
                    <a:pt x="155732" y="372001"/>
                  </a:cubicBezTo>
                  <a:lnTo>
                    <a:pt x="188559" y="363793"/>
                  </a:lnTo>
                  <a:cubicBezTo>
                    <a:pt x="197025" y="361676"/>
                    <a:pt x="204757" y="357300"/>
                    <a:pt x="210928" y="351129"/>
                  </a:cubicBezTo>
                  <a:lnTo>
                    <a:pt x="316767" y="245290"/>
                  </a:lnTo>
                  <a:cubicBezTo>
                    <a:pt x="332772" y="229283"/>
                    <a:pt x="332772" y="203333"/>
                    <a:pt x="316767" y="187328"/>
                  </a:cubicBezTo>
                  <a:cubicBezTo>
                    <a:pt x="300762" y="171322"/>
                    <a:pt x="274809" y="171322"/>
                    <a:pt x="258805" y="187328"/>
                  </a:cubicBezTo>
                  <a:close/>
                </a:path>
              </a:pathLst>
            </a:custGeom>
            <a:gradFill flip="none" rotWithShape="1">
              <a:gsLst>
                <a:gs pos="0">
                  <a:srgbClr val="006BEB"/>
                </a:gs>
                <a:gs pos="100000">
                  <a:srgbClr val="CA4961">
                    <a:lumMod val="88000"/>
                    <a:lumOff val="12000"/>
                  </a:srgbClr>
                </a:gs>
              </a:gsLst>
              <a:lin ang="13500000" scaled="1"/>
              <a:tileRect/>
            </a:gra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3052D935-D72B-BF61-0380-C2DAC8B455C6}"/>
              </a:ext>
              <a:ext uri="{C183D7F6-B498-43B3-948B-1728B52AA6E4}">
                <adec:decorative xmlns:adec="http://schemas.microsoft.com/office/drawing/2017/decorative" val="1"/>
              </a:ext>
            </a:extLst>
          </p:cNvPr>
          <p:cNvSpPr txBox="1">
            <a:spLocks/>
          </p:cNvSpPr>
          <p:nvPr/>
        </p:nvSpPr>
        <p:spPr>
          <a:xfrm>
            <a:off x="4664729"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Manufacturing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CCADFD71-DCFB-D4F8-47E6-334C58A0A87E}"/>
              </a:ext>
              <a:ext uri="{C183D7F6-B498-43B3-948B-1728B52AA6E4}">
                <adec:decorative xmlns:adec="http://schemas.microsoft.com/office/drawing/2017/decorative" val="1"/>
              </a:ext>
            </a:extLst>
          </p:cNvPr>
          <p:cNvSpPr txBox="1">
            <a:spLocks/>
          </p:cNvSpPr>
          <p:nvPr/>
        </p:nvSpPr>
        <p:spPr>
          <a:xfrm>
            <a:off x="4664729"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Sustainability</a:t>
            </a:r>
          </a:p>
        </p:txBody>
      </p:sp>
      <p:sp>
        <p:nvSpPr>
          <p:cNvPr id="54" name="TextBox 53">
            <a:extLst>
              <a:ext uri="{FF2B5EF4-FFF2-40B4-BE49-F238E27FC236}">
                <a16:creationId xmlns:a16="http://schemas.microsoft.com/office/drawing/2014/main" id="{D1343E4E-07D9-DD1D-8B12-FF29C0A91009}"/>
              </a:ext>
              <a:ext uri="{C183D7F6-B498-43B3-948B-1728B52AA6E4}">
                <adec:decorative xmlns:adec="http://schemas.microsoft.com/office/drawing/2017/decorative" val="1"/>
              </a:ext>
            </a:extLst>
          </p:cNvPr>
          <p:cNvSpPr txBox="1">
            <a:spLocks/>
          </p:cNvSpPr>
          <p:nvPr/>
        </p:nvSpPr>
        <p:spPr>
          <a:xfrm>
            <a:off x="998220"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Finance</a:t>
            </a:r>
          </a:p>
        </p:txBody>
      </p:sp>
      <p:sp>
        <p:nvSpPr>
          <p:cNvPr id="58" name="TextBox 57">
            <a:extLst>
              <a:ext uri="{FF2B5EF4-FFF2-40B4-BE49-F238E27FC236}">
                <a16:creationId xmlns:a16="http://schemas.microsoft.com/office/drawing/2014/main" id="{735106F6-31BF-D8D9-08B1-0FD1AC5EF50B}"/>
              </a:ext>
              <a:ext uri="{C183D7F6-B498-43B3-948B-1728B52AA6E4}">
                <adec:decorative xmlns:adec="http://schemas.microsoft.com/office/drawing/2017/decorative" val="1"/>
              </a:ext>
            </a:extLst>
          </p:cNvPr>
          <p:cNvSpPr txBox="1">
            <a:spLocks/>
          </p:cNvSpPr>
          <p:nvPr/>
        </p:nvSpPr>
        <p:spPr>
          <a:xfrm>
            <a:off x="998220" y="4619996"/>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Sales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1751437-FF1B-F05C-474E-07299C57F870}"/>
              </a:ext>
              <a:ext uri="{C183D7F6-B498-43B3-948B-1728B52AA6E4}">
                <adec:decorative xmlns:adec="http://schemas.microsoft.com/office/drawing/2017/decorative" val="1"/>
              </a:ext>
            </a:extLst>
          </p:cNvPr>
          <p:cNvSpPr txBox="1">
            <a:spLocks/>
          </p:cNvSpPr>
          <p:nvPr/>
        </p:nvSpPr>
        <p:spPr>
          <a:xfrm>
            <a:off x="998220"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Subscription Billing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TextBox 67">
            <a:extLst>
              <a:ext uri="{FF2B5EF4-FFF2-40B4-BE49-F238E27FC236}">
                <a16:creationId xmlns:a16="http://schemas.microsoft.com/office/drawing/2014/main" id="{BDFED7AB-D8B5-06E0-0934-9A3632F94341}"/>
              </a:ext>
              <a:ext uri="{C183D7F6-B498-43B3-948B-1728B52AA6E4}">
                <adec:decorative xmlns:adec="http://schemas.microsoft.com/office/drawing/2017/decorative" val="1"/>
              </a:ext>
            </a:extLst>
          </p:cNvPr>
          <p:cNvSpPr txBox="1">
            <a:spLocks/>
          </p:cNvSpPr>
          <p:nvPr/>
        </p:nvSpPr>
        <p:spPr>
          <a:xfrm>
            <a:off x="8331238" y="448188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Inventory</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BAE04D18-9E9A-E3FD-60A9-C2A23DDE298F}"/>
              </a:ext>
              <a:ext uri="{C183D7F6-B498-43B3-948B-1728B52AA6E4}">
                <adec:decorative xmlns:adec="http://schemas.microsoft.com/office/drawing/2017/decorative" val="1"/>
              </a:ext>
            </a:extLst>
          </p:cNvPr>
          <p:cNvSpPr txBox="1">
            <a:spLocks/>
          </p:cNvSpPr>
          <p:nvPr/>
        </p:nvSpPr>
        <p:spPr>
          <a:xfrm>
            <a:off x="8331238" y="523494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Projects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88C795E-3853-C091-35E7-F15F96DE600D}"/>
              </a:ext>
              <a:ext uri="{C183D7F6-B498-43B3-948B-1728B52AA6E4}">
                <adec:decorative xmlns:adec="http://schemas.microsoft.com/office/drawing/2017/decorative" val="1"/>
              </a:ext>
            </a:extLst>
          </p:cNvPr>
          <p:cNvSpPr txBox="1">
            <a:spLocks/>
          </p:cNvSpPr>
          <p:nvPr/>
        </p:nvSpPr>
        <p:spPr>
          <a:xfrm>
            <a:off x="8331238"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Purchasing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314FF75B-E9DB-6C2A-2F86-D402ED99E76E}"/>
              </a:ext>
              <a:ext uri="{C183D7F6-B498-43B3-948B-1728B52AA6E4}">
                <adec:decorative xmlns:adec="http://schemas.microsoft.com/office/drawing/2017/decorative" val="1"/>
              </a:ext>
            </a:extLst>
          </p:cNvPr>
          <p:cNvSpPr txBox="1">
            <a:spLocks/>
          </p:cNvSpPr>
          <p:nvPr/>
        </p:nvSpPr>
        <p:spPr>
          <a:xfrm>
            <a:off x="8331238" y="3633244"/>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Fixed Assets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3708037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14:presetBounceEnd="99000">
                                      <p:stCondLst>
                                        <p:cond delay="0"/>
                                      </p:stCondLst>
                                      <p:childTnLst>
                                        <p:animScale p14:bounceEnd="99000">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stCondLst>
                                        <p:cond delay="0"/>
                                      </p:stCondLst>
                                      <p:childTnLst>
                                        <p:animScale>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EAE4DC"/>
        </a:solidFill>
        <a:effectLst/>
      </p:bgPr>
    </p:bg>
    <p:spTree>
      <p:nvGrpSpPr>
        <p:cNvPr id="1" name=""/>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6248381E-5734-4DBC-F1C3-FCE71B5B7CD9}"/>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457200"/>
            <a:ext cx="11018520" cy="553998"/>
          </a:xfrm>
        </p:spPr>
        <p:txBody>
          <a:bodyPr/>
          <a:lstStyle/>
          <a:p>
            <a:r>
              <a:rPr lang="en-US"/>
              <a:t>General Business Central resources</a:t>
            </a:r>
          </a:p>
        </p:txBody>
      </p:sp>
      <p:sp>
        <p:nvSpPr>
          <p:cNvPr id="77" name="Text Placeholder 76">
            <a:extLst>
              <a:ext uri="{FF2B5EF4-FFF2-40B4-BE49-F238E27FC236}">
                <a16:creationId xmlns:a16="http://schemas.microsoft.com/office/drawing/2014/main" id="{C158774F-FAF8-25E4-A347-90479A0CC63B}"/>
              </a:ext>
            </a:extLst>
          </p:cNvPr>
          <p:cNvSpPr>
            <a:spLocks noGrp="1"/>
          </p:cNvSpPr>
          <p:nvPr>
            <p:ph type="body" sz="quarter" idx="11"/>
          </p:nvPr>
        </p:nvSpPr>
        <p:spPr>
          <a:xfrm>
            <a:off x="1885950" y="3852345"/>
            <a:ext cx="3709988" cy="369332"/>
          </a:xfrm>
        </p:spPr>
        <p:txBody>
          <a:bodyPr/>
          <a:lstStyle/>
          <a:p>
            <a:r>
              <a:rPr lang="en-US" noProof="0">
                <a:solidFill>
                  <a:schemeClr val="tx1"/>
                </a:solidFill>
              </a:rPr>
              <a:t>Have a question?</a:t>
            </a:r>
          </a:p>
        </p:txBody>
      </p:sp>
      <p:sp>
        <p:nvSpPr>
          <p:cNvPr id="78" name="Text Placeholder 77">
            <a:extLst>
              <a:ext uri="{FF2B5EF4-FFF2-40B4-BE49-F238E27FC236}">
                <a16:creationId xmlns:a16="http://schemas.microsoft.com/office/drawing/2014/main" id="{12191909-6950-ECB1-4836-9567494294A4}"/>
              </a:ext>
            </a:extLst>
          </p:cNvPr>
          <p:cNvSpPr>
            <a:spLocks noGrp="1"/>
          </p:cNvSpPr>
          <p:nvPr>
            <p:ph type="body" sz="quarter" idx="12"/>
          </p:nvPr>
        </p:nvSpPr>
        <p:spPr>
          <a:xfrm>
            <a:off x="1885346" y="4261188"/>
            <a:ext cx="3710313" cy="276999"/>
          </a:xfrm>
        </p:spPr>
        <p:txBody>
          <a:bodyPr/>
          <a:lstStyle/>
          <a:p>
            <a:r>
              <a:rPr lang="en-US">
                <a:solidFill>
                  <a:schemeClr val="accent1"/>
                </a:solidFill>
                <a:hlinkClick r:id="rId3"/>
              </a:rPr>
              <a:t>aka.ms/BCYammer</a:t>
            </a:r>
            <a:r>
              <a:rPr lang="en-US">
                <a:solidFill>
                  <a:schemeClr val="accent1"/>
                </a:solidFill>
              </a:rPr>
              <a:t> </a:t>
            </a:r>
          </a:p>
        </p:txBody>
      </p:sp>
      <p:sp>
        <p:nvSpPr>
          <p:cNvPr id="79" name="Text Placeholder 78">
            <a:extLst>
              <a:ext uri="{FF2B5EF4-FFF2-40B4-BE49-F238E27FC236}">
                <a16:creationId xmlns:a16="http://schemas.microsoft.com/office/drawing/2014/main" id="{55EBE494-F510-A1C9-D6E1-72CA2E9B0E86}"/>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US">
                <a:solidFill>
                  <a:schemeClr val="tx1"/>
                </a:solidFill>
                <a:cs typeface="Segoe UI"/>
              </a:rPr>
              <a:t>Watch more on YouTube</a:t>
            </a:r>
          </a:p>
        </p:txBody>
      </p:sp>
      <p:sp>
        <p:nvSpPr>
          <p:cNvPr id="80" name="Text Placeholder 79">
            <a:extLst>
              <a:ext uri="{FF2B5EF4-FFF2-40B4-BE49-F238E27FC236}">
                <a16:creationId xmlns:a16="http://schemas.microsoft.com/office/drawing/2014/main" id="{578942FC-7D97-0983-41CD-F8BB19B70C54}"/>
              </a:ext>
            </a:extLst>
          </p:cNvPr>
          <p:cNvSpPr>
            <a:spLocks noGrp="1"/>
          </p:cNvSpPr>
          <p:nvPr>
            <p:ph type="body" sz="quarter" idx="14"/>
          </p:nvPr>
        </p:nvSpPr>
        <p:spPr>
          <a:xfrm>
            <a:off x="6983038" y="2886931"/>
            <a:ext cx="3710313" cy="276999"/>
          </a:xfrm>
        </p:spPr>
        <p:txBody>
          <a:bodyPr/>
          <a:lstStyle/>
          <a:p>
            <a:r>
              <a:rPr lang="en-US">
                <a:solidFill>
                  <a:schemeClr val="accent1"/>
                </a:solidFill>
                <a:hlinkClick r:id="rId4"/>
              </a:rPr>
              <a:t>aka.ms/BCYouTube</a:t>
            </a:r>
            <a:endParaRPr lang="en-US">
              <a:solidFill>
                <a:schemeClr val="accent1"/>
              </a:solidFill>
            </a:endParaRPr>
          </a:p>
        </p:txBody>
      </p:sp>
      <p:sp>
        <p:nvSpPr>
          <p:cNvPr id="81" name="Text Placeholder 80">
            <a:extLst>
              <a:ext uri="{FF2B5EF4-FFF2-40B4-BE49-F238E27FC236}">
                <a16:creationId xmlns:a16="http://schemas.microsoft.com/office/drawing/2014/main" id="{5E649B45-6AD6-7E34-2610-C3056B04919E}"/>
              </a:ext>
            </a:extLst>
          </p:cNvPr>
          <p:cNvSpPr>
            <a:spLocks noGrp="1"/>
          </p:cNvSpPr>
          <p:nvPr>
            <p:ph type="body" sz="quarter" idx="15"/>
          </p:nvPr>
        </p:nvSpPr>
        <p:spPr>
          <a:xfrm>
            <a:off x="1853366" y="2525959"/>
            <a:ext cx="3709988" cy="369332"/>
          </a:xfrm>
        </p:spPr>
        <p:txBody>
          <a:bodyPr/>
          <a:lstStyle/>
          <a:p>
            <a:r>
              <a:rPr lang="en-US">
                <a:solidFill>
                  <a:schemeClr val="tx1"/>
                </a:solidFill>
              </a:rPr>
              <a:t>Looking for resources?</a:t>
            </a:r>
          </a:p>
        </p:txBody>
      </p:sp>
      <p:sp>
        <p:nvSpPr>
          <p:cNvPr id="82" name="Text Placeholder 81">
            <a:extLst>
              <a:ext uri="{FF2B5EF4-FFF2-40B4-BE49-F238E27FC236}">
                <a16:creationId xmlns:a16="http://schemas.microsoft.com/office/drawing/2014/main" id="{6E55CD1D-71C1-5F36-5E6E-92BC758035E4}"/>
              </a:ext>
            </a:extLst>
          </p:cNvPr>
          <p:cNvSpPr>
            <a:spLocks noGrp="1"/>
          </p:cNvSpPr>
          <p:nvPr>
            <p:ph type="body" sz="quarter" idx="16"/>
          </p:nvPr>
        </p:nvSpPr>
        <p:spPr>
          <a:xfrm>
            <a:off x="1852762" y="2936048"/>
            <a:ext cx="3710313" cy="276999"/>
          </a:xfrm>
        </p:spPr>
        <p:txBody>
          <a:bodyPr/>
          <a:lstStyle/>
          <a:p>
            <a:r>
              <a:rPr lang="en-US">
                <a:solidFill>
                  <a:schemeClr val="accent1"/>
                </a:solidFill>
                <a:hlinkClick r:id="rId5"/>
              </a:rPr>
              <a:t>aka.ms/BCAll</a:t>
            </a:r>
            <a:endParaRPr lang="en-US">
              <a:solidFill>
                <a:schemeClr val="accent1"/>
              </a:solidFill>
            </a:endParaRPr>
          </a:p>
        </p:txBody>
      </p:sp>
      <p:sp>
        <p:nvSpPr>
          <p:cNvPr id="83" name="Text Placeholder 82">
            <a:extLst>
              <a:ext uri="{FF2B5EF4-FFF2-40B4-BE49-F238E27FC236}">
                <a16:creationId xmlns:a16="http://schemas.microsoft.com/office/drawing/2014/main" id="{21678A59-9295-51B8-E2A6-9533F0082F28}"/>
              </a:ext>
            </a:extLst>
          </p:cNvPr>
          <p:cNvSpPr>
            <a:spLocks noGrp="1"/>
          </p:cNvSpPr>
          <p:nvPr>
            <p:ph type="body" sz="quarter" idx="17"/>
          </p:nvPr>
        </p:nvSpPr>
        <p:spPr>
          <a:xfrm>
            <a:off x="6966581" y="5137253"/>
            <a:ext cx="4409682" cy="369332"/>
          </a:xfrm>
        </p:spPr>
        <p:txBody>
          <a:bodyPr/>
          <a:lstStyle/>
          <a:p>
            <a:r>
              <a:rPr lang="en-US">
                <a:solidFill>
                  <a:schemeClr val="tx1"/>
                </a:solidFill>
              </a:rPr>
              <a:t>Transform site for partners</a:t>
            </a:r>
          </a:p>
        </p:txBody>
      </p:sp>
      <p:sp>
        <p:nvSpPr>
          <p:cNvPr id="84" name="Text Placeholder 83">
            <a:extLst>
              <a:ext uri="{FF2B5EF4-FFF2-40B4-BE49-F238E27FC236}">
                <a16:creationId xmlns:a16="http://schemas.microsoft.com/office/drawing/2014/main" id="{A8322CBD-3014-4C99-0368-7C3B24CC950A}"/>
              </a:ext>
            </a:extLst>
          </p:cNvPr>
          <p:cNvSpPr>
            <a:spLocks noGrp="1"/>
          </p:cNvSpPr>
          <p:nvPr>
            <p:ph type="body" sz="quarter" idx="18"/>
          </p:nvPr>
        </p:nvSpPr>
        <p:spPr>
          <a:xfrm>
            <a:off x="6965977" y="5547002"/>
            <a:ext cx="3710313" cy="276999"/>
          </a:xfrm>
        </p:spPr>
        <p:txBody>
          <a:bodyPr/>
          <a:lstStyle/>
          <a:p>
            <a:r>
              <a:rPr lang="en-US">
                <a:solidFill>
                  <a:schemeClr val="accent1"/>
                </a:solidFill>
                <a:hlinkClick r:id="rId6"/>
              </a:rPr>
              <a:t>aka.ms/BCPartnerPortal</a:t>
            </a:r>
            <a:r>
              <a:rPr lang="en-US">
                <a:solidFill>
                  <a:schemeClr val="accent1"/>
                </a:solidFill>
              </a:rPr>
              <a:t> </a:t>
            </a:r>
          </a:p>
        </p:txBody>
      </p:sp>
      <p:sp>
        <p:nvSpPr>
          <p:cNvPr id="85" name="Text Placeholder 84">
            <a:extLst>
              <a:ext uri="{FF2B5EF4-FFF2-40B4-BE49-F238E27FC236}">
                <a16:creationId xmlns:a16="http://schemas.microsoft.com/office/drawing/2014/main" id="{6132D4A0-D9FF-ECC8-6831-163C22B54FFC}"/>
              </a:ext>
            </a:extLst>
          </p:cNvPr>
          <p:cNvSpPr>
            <a:spLocks noGrp="1"/>
          </p:cNvSpPr>
          <p:nvPr>
            <p:ph type="body" sz="quarter" idx="19"/>
          </p:nvPr>
        </p:nvSpPr>
        <p:spPr>
          <a:xfrm>
            <a:off x="6983080" y="3811588"/>
            <a:ext cx="4227926" cy="369332"/>
          </a:xfrm>
        </p:spPr>
        <p:txBody>
          <a:bodyPr/>
          <a:lstStyle/>
          <a:p>
            <a:r>
              <a:rPr lang="en-US">
                <a:solidFill>
                  <a:schemeClr val="tx1"/>
                </a:solidFill>
              </a:rPr>
              <a:t>Follow on LinkedIn</a:t>
            </a:r>
          </a:p>
        </p:txBody>
      </p:sp>
      <p:sp>
        <p:nvSpPr>
          <p:cNvPr id="86" name="Text Placeholder 85">
            <a:extLst>
              <a:ext uri="{FF2B5EF4-FFF2-40B4-BE49-F238E27FC236}">
                <a16:creationId xmlns:a16="http://schemas.microsoft.com/office/drawing/2014/main" id="{CAABBFAC-A175-491E-4E15-64F40D38DCC7}"/>
              </a:ext>
            </a:extLst>
          </p:cNvPr>
          <p:cNvSpPr>
            <a:spLocks noGrp="1"/>
          </p:cNvSpPr>
          <p:nvPr>
            <p:ph type="body" sz="quarter" idx="20"/>
          </p:nvPr>
        </p:nvSpPr>
        <p:spPr>
          <a:xfrm>
            <a:off x="6983037" y="4221677"/>
            <a:ext cx="3710313" cy="276999"/>
          </a:xfrm>
        </p:spPr>
        <p:txBody>
          <a:bodyPr/>
          <a:lstStyle/>
          <a:p>
            <a:r>
              <a:rPr lang="en-US">
                <a:solidFill>
                  <a:schemeClr val="accent1"/>
                </a:solidFill>
                <a:hlinkClick r:id="rId7"/>
              </a:rPr>
              <a:t>aka.ms/BCLinkedIn</a:t>
            </a:r>
            <a:endParaRPr lang="en-US">
              <a:solidFill>
                <a:schemeClr val="accent1"/>
              </a:solidFill>
            </a:endParaRPr>
          </a:p>
        </p:txBody>
      </p:sp>
      <p:sp>
        <p:nvSpPr>
          <p:cNvPr id="87" name="Text Placeholder 86">
            <a:extLst>
              <a:ext uri="{FF2B5EF4-FFF2-40B4-BE49-F238E27FC236}">
                <a16:creationId xmlns:a16="http://schemas.microsoft.com/office/drawing/2014/main" id="{B6708371-332E-43D9-5417-5B47057C6FE8}"/>
              </a:ext>
            </a:extLst>
          </p:cNvPr>
          <p:cNvSpPr>
            <a:spLocks noGrp="1"/>
          </p:cNvSpPr>
          <p:nvPr>
            <p:ph type="body" sz="quarter" idx="21"/>
          </p:nvPr>
        </p:nvSpPr>
        <p:spPr>
          <a:xfrm>
            <a:off x="1885346" y="5097141"/>
            <a:ext cx="3709988" cy="369332"/>
          </a:xfrm>
        </p:spPr>
        <p:txBody>
          <a:bodyPr/>
          <a:lstStyle/>
          <a:p>
            <a:r>
              <a:rPr lang="en-US">
                <a:solidFill>
                  <a:schemeClr val="tx1"/>
                </a:solidFill>
              </a:rPr>
              <a:t>Join the office hours</a:t>
            </a:r>
          </a:p>
        </p:txBody>
      </p:sp>
      <p:sp>
        <p:nvSpPr>
          <p:cNvPr id="88" name="Text Placeholder 87">
            <a:extLst>
              <a:ext uri="{FF2B5EF4-FFF2-40B4-BE49-F238E27FC236}">
                <a16:creationId xmlns:a16="http://schemas.microsoft.com/office/drawing/2014/main" id="{A8A9B6E2-6B02-6181-DB8C-C96E19828B3A}"/>
              </a:ext>
            </a:extLst>
          </p:cNvPr>
          <p:cNvSpPr>
            <a:spLocks noGrp="1"/>
          </p:cNvSpPr>
          <p:nvPr>
            <p:ph type="body" sz="quarter" idx="22"/>
          </p:nvPr>
        </p:nvSpPr>
        <p:spPr>
          <a:xfrm>
            <a:off x="1885303" y="5506890"/>
            <a:ext cx="3710313" cy="276999"/>
          </a:xfrm>
        </p:spPr>
        <p:txBody>
          <a:bodyPr/>
          <a:lstStyle/>
          <a:p>
            <a:pPr lvl="0"/>
            <a:r>
              <a:rPr lang="en-US" noProof="0">
                <a:solidFill>
                  <a:schemeClr val="accent1"/>
                </a:solidFill>
                <a:hlinkClick r:id="rId8"/>
              </a:rPr>
              <a:t>aka.ms/BCOfficeHours</a:t>
            </a:r>
            <a:r>
              <a:rPr lang="en-US" noProof="0">
                <a:solidFill>
                  <a:schemeClr val="accent1"/>
                </a:solidFill>
              </a:rPr>
              <a:t> </a:t>
            </a:r>
          </a:p>
        </p:txBody>
      </p:sp>
      <p:sp>
        <p:nvSpPr>
          <p:cNvPr id="15" name="Rounded Rectangle 18" descr="Announcing&#10;">
            <a:extLst>
              <a:ext uri="{FF2B5EF4-FFF2-40B4-BE49-F238E27FC236}">
                <a16:creationId xmlns:a16="http://schemas.microsoft.com/office/drawing/2014/main" id="{228B82AB-3AE6-AE47-E367-3123D2FD8B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8FAD56AA-C064-FF26-EAD8-D59E94D98762}"/>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CBA35278-4950-C20A-DDA0-AF91FF72AD53}"/>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9FBA3E5D-C671-8F04-0FEB-7E196FF10690}"/>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5CE2467F-B071-7AF1-7F4D-D74A842AA3DB}"/>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CBD38891-3953-CCFE-9EA0-FA4252307C71}"/>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D73D46F0-C262-866B-F3E3-4D2DAFFA7A7E}"/>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53222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583E-0630-26CE-35F4-828A7F4C5256}"/>
            </a:ext>
          </a:extLst>
        </p:cNvPr>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4F8D533A-2C0F-BF62-9C54-8C3D7BD4410A}"/>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2873F58A-4AA6-624A-2A83-4B541A005A26}"/>
              </a:ext>
            </a:extLst>
          </p:cNvPr>
          <p:cNvSpPr>
            <a:spLocks noGrp="1"/>
          </p:cNvSpPr>
          <p:nvPr>
            <p:ph type="title"/>
          </p:nvPr>
        </p:nvSpPr>
        <p:spPr>
          <a:xfrm>
            <a:off x="588263" y="457200"/>
            <a:ext cx="11018520" cy="553998"/>
          </a:xfrm>
        </p:spPr>
        <p:txBody>
          <a:bodyPr/>
          <a:lstStyle/>
          <a:p>
            <a:r>
              <a:rPr lang="en-US"/>
              <a:t>Business Central </a:t>
            </a:r>
            <a:r>
              <a:rPr lang="en-DK" i="1">
                <a:solidFill>
                  <a:schemeClr val="accent1"/>
                </a:solidFill>
              </a:rPr>
              <a:t>analytics and reporting</a:t>
            </a:r>
            <a:r>
              <a:rPr lang="en-DK"/>
              <a:t> </a:t>
            </a:r>
            <a:r>
              <a:rPr lang="en-US"/>
              <a:t>resources</a:t>
            </a:r>
          </a:p>
        </p:txBody>
      </p:sp>
      <p:sp>
        <p:nvSpPr>
          <p:cNvPr id="77" name="Text Placeholder 76">
            <a:extLst>
              <a:ext uri="{FF2B5EF4-FFF2-40B4-BE49-F238E27FC236}">
                <a16:creationId xmlns:a16="http://schemas.microsoft.com/office/drawing/2014/main" id="{73C73CCB-BE8C-BC74-81C1-824768B7F719}"/>
              </a:ext>
            </a:extLst>
          </p:cNvPr>
          <p:cNvSpPr>
            <a:spLocks noGrp="1"/>
          </p:cNvSpPr>
          <p:nvPr>
            <p:ph type="body" sz="quarter" idx="11"/>
          </p:nvPr>
        </p:nvSpPr>
        <p:spPr>
          <a:xfrm>
            <a:off x="1885950" y="3852345"/>
            <a:ext cx="3709988" cy="369332"/>
          </a:xfrm>
        </p:spPr>
        <p:txBody>
          <a:bodyPr/>
          <a:lstStyle/>
          <a:p>
            <a:r>
              <a:rPr lang="en-DK">
                <a:solidFill>
                  <a:schemeClr val="tx1"/>
                </a:solidFill>
              </a:rPr>
              <a:t>Excel layouts</a:t>
            </a:r>
            <a:endParaRPr lang="en-US">
              <a:solidFill>
                <a:schemeClr val="tx1"/>
              </a:solidFill>
            </a:endParaRPr>
          </a:p>
        </p:txBody>
      </p:sp>
      <p:sp>
        <p:nvSpPr>
          <p:cNvPr id="78" name="Text Placeholder 77">
            <a:extLst>
              <a:ext uri="{FF2B5EF4-FFF2-40B4-BE49-F238E27FC236}">
                <a16:creationId xmlns:a16="http://schemas.microsoft.com/office/drawing/2014/main" id="{B0535C01-1722-17CC-52C4-07B81C476367}"/>
              </a:ext>
            </a:extLst>
          </p:cNvPr>
          <p:cNvSpPr>
            <a:spLocks noGrp="1"/>
          </p:cNvSpPr>
          <p:nvPr>
            <p:ph type="body" sz="quarter" idx="12"/>
          </p:nvPr>
        </p:nvSpPr>
        <p:spPr>
          <a:xfrm>
            <a:off x="1885346" y="4261188"/>
            <a:ext cx="3710313" cy="249299"/>
          </a:xfrm>
        </p:spPr>
        <p:txBody>
          <a:bodyPr/>
          <a:lstStyle/>
          <a:p>
            <a:pPr marL="0" marR="0" indent="0" algn="l" rtl="0" eaLnBrk="1" fontAlgn="auto" latinLnBrk="0" hangingPunct="1">
              <a:lnSpc>
                <a:spcPct val="90000"/>
              </a:lnSpc>
              <a:spcBef>
                <a:spcPts val="480"/>
              </a:spcBef>
              <a:spcAft>
                <a:spcPts val="600"/>
              </a:spcAft>
            </a:pPr>
            <a:r>
              <a:rPr lang="en-US" sz="1800">
                <a:solidFill>
                  <a:srgbClr val="0078D4"/>
                </a:solidFill>
                <a:latin typeface="Segoe UI" panose="020B0502040204020203" pitchFamily="34" charset="0"/>
              </a:rPr>
              <a:t>aka.ms/BC</a:t>
            </a:r>
            <a:r>
              <a:rPr lang="en-DK" sz="1800">
                <a:solidFill>
                  <a:srgbClr val="0078D4"/>
                </a:solidFill>
                <a:latin typeface="Segoe UI" panose="020B0502040204020203" pitchFamily="34" charset="0"/>
              </a:rPr>
              <a:t>Excel</a:t>
            </a:r>
            <a:endParaRPr lang="en-GB">
              <a:effectLst/>
            </a:endParaRPr>
          </a:p>
        </p:txBody>
      </p:sp>
      <p:sp>
        <p:nvSpPr>
          <p:cNvPr id="79" name="Text Placeholder 78">
            <a:extLst>
              <a:ext uri="{FF2B5EF4-FFF2-40B4-BE49-F238E27FC236}">
                <a16:creationId xmlns:a16="http://schemas.microsoft.com/office/drawing/2014/main" id="{1918183D-0765-83BB-9700-32163A6A1171}"/>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DK">
                <a:solidFill>
                  <a:schemeClr val="tx1"/>
                </a:solidFill>
                <a:cs typeface="Segoe UI"/>
              </a:rPr>
              <a:t>Word layout code samples</a:t>
            </a:r>
            <a:endParaRPr lang="en-US">
              <a:solidFill>
                <a:schemeClr val="tx1"/>
              </a:solidFill>
              <a:cs typeface="Segoe UI"/>
            </a:endParaRPr>
          </a:p>
        </p:txBody>
      </p:sp>
      <p:sp>
        <p:nvSpPr>
          <p:cNvPr id="80" name="Text Placeholder 79">
            <a:extLst>
              <a:ext uri="{FF2B5EF4-FFF2-40B4-BE49-F238E27FC236}">
                <a16:creationId xmlns:a16="http://schemas.microsoft.com/office/drawing/2014/main" id="{74664C4A-2C7B-D8C2-67A8-1A0DEDA088B3}"/>
              </a:ext>
            </a:extLst>
          </p:cNvPr>
          <p:cNvSpPr>
            <a:spLocks noGrp="1"/>
          </p:cNvSpPr>
          <p:nvPr>
            <p:ph type="body" sz="quarter" idx="14"/>
          </p:nvPr>
        </p:nvSpPr>
        <p:spPr>
          <a:xfrm>
            <a:off x="6983038" y="2886931"/>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Samples</a:t>
            </a:r>
            <a:endParaRPr lang="en-US">
              <a:solidFill>
                <a:schemeClr val="accent1"/>
              </a:solidFill>
            </a:endParaRPr>
          </a:p>
        </p:txBody>
      </p:sp>
      <p:sp>
        <p:nvSpPr>
          <p:cNvPr id="81" name="Text Placeholder 80">
            <a:extLst>
              <a:ext uri="{FF2B5EF4-FFF2-40B4-BE49-F238E27FC236}">
                <a16:creationId xmlns:a16="http://schemas.microsoft.com/office/drawing/2014/main" id="{5781394B-65FE-1821-46B6-161F42439615}"/>
              </a:ext>
            </a:extLst>
          </p:cNvPr>
          <p:cNvSpPr>
            <a:spLocks noGrp="1"/>
          </p:cNvSpPr>
          <p:nvPr>
            <p:ph type="body" sz="quarter" idx="15"/>
          </p:nvPr>
        </p:nvSpPr>
        <p:spPr>
          <a:xfrm>
            <a:off x="1853366" y="2525959"/>
            <a:ext cx="3709988" cy="369332"/>
          </a:xfrm>
        </p:spPr>
        <p:txBody>
          <a:bodyPr/>
          <a:lstStyle/>
          <a:p>
            <a:r>
              <a:rPr lang="en-DK">
                <a:solidFill>
                  <a:schemeClr val="tx1"/>
                </a:solidFill>
              </a:rPr>
              <a:t>Word layouts</a:t>
            </a:r>
            <a:endParaRPr lang="en-US">
              <a:solidFill>
                <a:schemeClr val="tx1"/>
              </a:solidFill>
            </a:endParaRPr>
          </a:p>
        </p:txBody>
      </p:sp>
      <p:sp>
        <p:nvSpPr>
          <p:cNvPr id="82" name="Text Placeholder 81">
            <a:extLst>
              <a:ext uri="{FF2B5EF4-FFF2-40B4-BE49-F238E27FC236}">
                <a16:creationId xmlns:a16="http://schemas.microsoft.com/office/drawing/2014/main" id="{9C00D077-9234-412C-3D35-62BC1A8AF094}"/>
              </a:ext>
            </a:extLst>
          </p:cNvPr>
          <p:cNvSpPr>
            <a:spLocks noGrp="1"/>
          </p:cNvSpPr>
          <p:nvPr>
            <p:ph type="body" sz="quarter" idx="16"/>
          </p:nvPr>
        </p:nvSpPr>
        <p:spPr>
          <a:xfrm>
            <a:off x="1852762" y="2936048"/>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 </a:t>
            </a:r>
            <a:endParaRPr lang="en-US">
              <a:solidFill>
                <a:schemeClr val="accent1"/>
              </a:solidFill>
            </a:endParaRPr>
          </a:p>
        </p:txBody>
      </p:sp>
      <p:sp>
        <p:nvSpPr>
          <p:cNvPr id="83" name="Text Placeholder 82">
            <a:extLst>
              <a:ext uri="{FF2B5EF4-FFF2-40B4-BE49-F238E27FC236}">
                <a16:creationId xmlns:a16="http://schemas.microsoft.com/office/drawing/2014/main" id="{8353B716-712C-AD76-8824-0F787270133D}"/>
              </a:ext>
            </a:extLst>
          </p:cNvPr>
          <p:cNvSpPr>
            <a:spLocks noGrp="1"/>
          </p:cNvSpPr>
          <p:nvPr>
            <p:ph type="body" sz="quarter" idx="17"/>
          </p:nvPr>
        </p:nvSpPr>
        <p:spPr>
          <a:xfrm>
            <a:off x="6966581" y="5137253"/>
            <a:ext cx="4409682" cy="369332"/>
          </a:xfrm>
        </p:spPr>
        <p:txBody>
          <a:bodyPr/>
          <a:lstStyle/>
          <a:p>
            <a:r>
              <a:rPr lang="en-DK">
                <a:solidFill>
                  <a:schemeClr val="tx1"/>
                </a:solidFill>
              </a:rPr>
              <a:t>Analytics (for users)</a:t>
            </a:r>
            <a:endParaRPr lang="en-US">
              <a:solidFill>
                <a:schemeClr val="tx1"/>
              </a:solidFill>
            </a:endParaRPr>
          </a:p>
        </p:txBody>
      </p:sp>
      <p:sp>
        <p:nvSpPr>
          <p:cNvPr id="84" name="Text Placeholder 83">
            <a:extLst>
              <a:ext uri="{FF2B5EF4-FFF2-40B4-BE49-F238E27FC236}">
                <a16:creationId xmlns:a16="http://schemas.microsoft.com/office/drawing/2014/main" id="{801A9B09-8362-4ADF-09C0-62A96FB63225}"/>
              </a:ext>
            </a:extLst>
          </p:cNvPr>
          <p:cNvSpPr>
            <a:spLocks noGrp="1"/>
          </p:cNvSpPr>
          <p:nvPr>
            <p:ph type="body" sz="quarter" idx="18"/>
          </p:nvPr>
        </p:nvSpPr>
        <p:spPr>
          <a:xfrm>
            <a:off x="6965977" y="5547002"/>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aka.ms/BC</a:t>
            </a:r>
            <a:r>
              <a:rPr lang="en-DK" sz="1800">
                <a:solidFill>
                  <a:srgbClr val="0078D4"/>
                </a:solidFill>
                <a:latin typeface="Segoe UI" panose="020B0502040204020203" pitchFamily="34" charset="0"/>
              </a:rPr>
              <a:t>Analytics</a:t>
            </a:r>
            <a:endParaRPr lang="en-GB">
              <a:effectLst/>
            </a:endParaRPr>
          </a:p>
        </p:txBody>
      </p:sp>
      <p:sp>
        <p:nvSpPr>
          <p:cNvPr id="85" name="Text Placeholder 84">
            <a:extLst>
              <a:ext uri="{FF2B5EF4-FFF2-40B4-BE49-F238E27FC236}">
                <a16:creationId xmlns:a16="http://schemas.microsoft.com/office/drawing/2014/main" id="{F1A5964F-03C7-1D4A-FFFD-0468366B7279}"/>
              </a:ext>
            </a:extLst>
          </p:cNvPr>
          <p:cNvSpPr>
            <a:spLocks noGrp="1"/>
          </p:cNvSpPr>
          <p:nvPr>
            <p:ph type="body" sz="quarter" idx="19"/>
          </p:nvPr>
        </p:nvSpPr>
        <p:spPr>
          <a:xfrm>
            <a:off x="6983080" y="3811588"/>
            <a:ext cx="4227926" cy="369332"/>
          </a:xfrm>
        </p:spPr>
        <p:txBody>
          <a:bodyPr/>
          <a:lstStyle/>
          <a:p>
            <a:r>
              <a:rPr lang="en-DK">
                <a:solidFill>
                  <a:schemeClr val="tx1"/>
                </a:solidFill>
              </a:rPr>
              <a:t>Excel</a:t>
            </a:r>
            <a:r>
              <a:rPr lang="en-US">
                <a:solidFill>
                  <a:schemeClr val="tx1"/>
                </a:solidFill>
              </a:rPr>
              <a:t> layout code samples</a:t>
            </a:r>
          </a:p>
        </p:txBody>
      </p:sp>
      <p:sp>
        <p:nvSpPr>
          <p:cNvPr id="86" name="Text Placeholder 85">
            <a:extLst>
              <a:ext uri="{FF2B5EF4-FFF2-40B4-BE49-F238E27FC236}">
                <a16:creationId xmlns:a16="http://schemas.microsoft.com/office/drawing/2014/main" id="{7176BEA6-A200-545F-5030-714CF87CD056}"/>
              </a:ext>
            </a:extLst>
          </p:cNvPr>
          <p:cNvSpPr>
            <a:spLocks noGrp="1"/>
          </p:cNvSpPr>
          <p:nvPr>
            <p:ph type="body" sz="quarter" idx="20"/>
          </p:nvPr>
        </p:nvSpPr>
        <p:spPr>
          <a:xfrm>
            <a:off x="6983037" y="4221677"/>
            <a:ext cx="3710313" cy="276999"/>
          </a:xfrm>
        </p:spPr>
        <p:txBody>
          <a:bodyPr/>
          <a:lstStyle/>
          <a:p>
            <a:r>
              <a:rPr lang="en-US">
                <a:solidFill>
                  <a:schemeClr val="accent1"/>
                </a:solidFill>
              </a:rPr>
              <a:t>aka.ms/</a:t>
            </a:r>
            <a:r>
              <a:rPr lang="en-US" err="1">
                <a:solidFill>
                  <a:schemeClr val="accent1"/>
                </a:solidFill>
              </a:rPr>
              <a:t>BCExcel</a:t>
            </a:r>
            <a:r>
              <a:rPr lang="en-DK">
                <a:solidFill>
                  <a:schemeClr val="accent1"/>
                </a:solidFill>
              </a:rPr>
              <a:t>Samples</a:t>
            </a:r>
            <a:endParaRPr lang="en-US">
              <a:solidFill>
                <a:schemeClr val="accent1"/>
              </a:solidFill>
            </a:endParaRPr>
          </a:p>
        </p:txBody>
      </p:sp>
      <p:sp>
        <p:nvSpPr>
          <p:cNvPr id="87" name="Text Placeholder 86">
            <a:extLst>
              <a:ext uri="{FF2B5EF4-FFF2-40B4-BE49-F238E27FC236}">
                <a16:creationId xmlns:a16="http://schemas.microsoft.com/office/drawing/2014/main" id="{B31C997C-F0AB-3148-397C-7D98305CC7CF}"/>
              </a:ext>
            </a:extLst>
          </p:cNvPr>
          <p:cNvSpPr>
            <a:spLocks noGrp="1"/>
          </p:cNvSpPr>
          <p:nvPr>
            <p:ph type="body" sz="quarter" idx="21"/>
          </p:nvPr>
        </p:nvSpPr>
        <p:spPr>
          <a:xfrm>
            <a:off x="1885346" y="5097141"/>
            <a:ext cx="3709988" cy="369332"/>
          </a:xfrm>
        </p:spPr>
        <p:txBody>
          <a:bodyPr/>
          <a:lstStyle/>
          <a:p>
            <a:r>
              <a:rPr lang="en-DK">
                <a:solidFill>
                  <a:schemeClr val="tx1"/>
                </a:solidFill>
              </a:rPr>
              <a:t>Developer documentation</a:t>
            </a:r>
            <a:endParaRPr lang="en-US">
              <a:solidFill>
                <a:schemeClr val="tx1"/>
              </a:solidFill>
            </a:endParaRPr>
          </a:p>
        </p:txBody>
      </p:sp>
      <p:sp>
        <p:nvSpPr>
          <p:cNvPr id="88" name="Text Placeholder 87">
            <a:extLst>
              <a:ext uri="{FF2B5EF4-FFF2-40B4-BE49-F238E27FC236}">
                <a16:creationId xmlns:a16="http://schemas.microsoft.com/office/drawing/2014/main" id="{253F49EF-B4FC-C848-4960-5F0EDA878E9E}"/>
              </a:ext>
            </a:extLst>
          </p:cNvPr>
          <p:cNvSpPr>
            <a:spLocks noGrp="1"/>
          </p:cNvSpPr>
          <p:nvPr>
            <p:ph type="body" sz="quarter" idx="22"/>
          </p:nvPr>
        </p:nvSpPr>
        <p:spPr>
          <a:xfrm>
            <a:off x="1885303" y="5506890"/>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a:t>
            </a:r>
            <a:r>
              <a:rPr lang="en-DK" sz="1800" err="1">
                <a:solidFill>
                  <a:srgbClr val="0078D4"/>
                </a:solidFill>
                <a:latin typeface="Segoe UI" panose="020B0502040204020203" pitchFamily="34" charset="0"/>
              </a:rPr>
              <a:t>BC</a:t>
            </a:r>
            <a:r>
              <a:rPr lang="en-DK" sz="1800" kern="1200" spc="0" baseline="0" err="1">
                <a:solidFill>
                  <a:srgbClr val="0078D4"/>
                </a:solidFill>
                <a:effectLst/>
                <a:latin typeface="Segoe UI" panose="020B0502040204020203" pitchFamily="34" charset="0"/>
                <a:ea typeface="+mn-ea"/>
                <a:cs typeface="Segoe UI" panose="020B0502040204020203" pitchFamily="34" charset="0"/>
              </a:rPr>
              <a:t>Developer</a:t>
            </a:r>
            <a:endParaRPr lang="en-GB">
              <a:effectLst/>
            </a:endParaRPr>
          </a:p>
        </p:txBody>
      </p:sp>
      <p:sp>
        <p:nvSpPr>
          <p:cNvPr id="15" name="Rounded Rectangle 18" descr="Announcing&#10;">
            <a:extLst>
              <a:ext uri="{FF2B5EF4-FFF2-40B4-BE49-F238E27FC236}">
                <a16:creationId xmlns:a16="http://schemas.microsoft.com/office/drawing/2014/main" id="{2963E95A-A8E1-2C88-5395-F4BB1F5122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FEC39A32-C96A-71BA-36D7-8BA480C07D57}"/>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B7F33143-1AF2-05AE-8AED-F3C9466EC452}"/>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FF1232C1-4540-D849-A825-E218E14A119A}"/>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149E9AE4-21E7-7462-E6D1-2AAF23A540FA}"/>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79BE5FD8-7A61-0805-0A5A-80ED7FFBB309}"/>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5CC1EDF2-40BE-4719-4034-14D0D60768CD}"/>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347865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ABB32-F573-C674-D7D1-2004C3E3923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A34C79-57A7-FCBF-459C-BB1DC5E0D348}"/>
              </a:ext>
            </a:extLst>
          </p:cNvPr>
          <p:cNvPicPr>
            <a:picLocks/>
          </p:cNvPicPr>
          <p:nvPr/>
        </p:nvPicPr>
        <p:blipFill>
          <a:blip r:embed="rId3">
            <a:alphaModFix amt="58000"/>
          </a:blip>
          <a:srcRect t="15736" b="15737"/>
          <a:stretch/>
        </p:blipFill>
        <p:spPr>
          <a:xfrm flipH="1">
            <a:off x="0" y="0"/>
            <a:ext cx="6179670" cy="6858000"/>
          </a:xfrm>
          <a:prstGeom prst="rect">
            <a:avLst/>
          </a:prstGeom>
        </p:spPr>
      </p:pic>
      <p:sp>
        <p:nvSpPr>
          <p:cNvPr id="6" name="Text Placeholder 5">
            <a:extLst>
              <a:ext uri="{FF2B5EF4-FFF2-40B4-BE49-F238E27FC236}">
                <a16:creationId xmlns:a16="http://schemas.microsoft.com/office/drawing/2014/main" id="{DFA48BF1-D4C2-22EF-A8F9-C2EF444EE946}"/>
              </a:ext>
            </a:extLst>
          </p:cNvPr>
          <p:cNvSpPr>
            <a:spLocks noGrp="1"/>
          </p:cNvSpPr>
          <p:nvPr>
            <p:ph type="body" sz="quarter" idx="13"/>
          </p:nvPr>
        </p:nvSpPr>
        <p:spPr>
          <a:xfrm>
            <a:off x="723900" y="706983"/>
            <a:ext cx="10744200" cy="576250"/>
          </a:xfrm>
        </p:spPr>
        <p:txBody>
          <a:bodyPr/>
          <a:lstStyle/>
          <a:p>
            <a:r>
              <a:rPr lang="en-US">
                <a:ln w="3175">
                  <a:noFill/>
                </a:ln>
                <a:gradFill>
                  <a:gsLst>
                    <a:gs pos="0">
                      <a:srgbClr val="0D7BFF"/>
                    </a:gs>
                    <a:gs pos="100000">
                      <a:srgbClr val="D05F74"/>
                    </a:gs>
                  </a:gsLst>
                  <a:lin ang="0" scaled="1"/>
                </a:gradFill>
              </a:rPr>
              <a:t>Watch more videos on YouTube</a:t>
            </a:r>
          </a:p>
        </p:txBody>
      </p:sp>
      <p:sp>
        <p:nvSpPr>
          <p:cNvPr id="4" name="Rectangle: Rounded Corners 3">
            <a:extLst>
              <a:ext uri="{FF2B5EF4-FFF2-40B4-BE49-F238E27FC236}">
                <a16:creationId xmlns:a16="http://schemas.microsoft.com/office/drawing/2014/main" id="{20144826-D890-E56F-B487-1147AD5CC612}"/>
              </a:ext>
            </a:extLst>
          </p:cNvPr>
          <p:cNvSpPr>
            <a:spLocks/>
          </p:cNvSpPr>
          <p:nvPr/>
        </p:nvSpPr>
        <p:spPr>
          <a:xfrm>
            <a:off x="762000" y="1768352"/>
            <a:ext cx="5929086" cy="4339772"/>
          </a:xfrm>
          <a:prstGeom prst="roundRect">
            <a:avLst>
              <a:gd name="adj" fmla="val 4048"/>
            </a:avLst>
          </a:prstGeom>
          <a:gradFill flip="none" rotWithShape="1">
            <a:gsLst>
              <a:gs pos="0">
                <a:srgbClr val="092F45"/>
              </a:gs>
              <a:gs pos="100000">
                <a:srgbClr val="091F2C">
                  <a:alpha val="61000"/>
                </a:srgbClr>
              </a:gs>
            </a:gsLst>
            <a:lin ang="0" scaled="1"/>
            <a:tileRect/>
          </a:gradFill>
          <a:ln>
            <a:noFill/>
          </a:ln>
          <a:effectLst>
            <a:outerShdw blurRad="326790" dist="350359" dir="8100000" sx="99548" sy="99548" algn="tr" rotWithShape="0">
              <a:schemeClr val="bg2">
                <a:alpha val="29706"/>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5000" b="0" i="0" u="none" strike="noStrike" kern="1200" cap="none" spc="0" normalizeH="0" baseline="0" noProof="0">
              <a:ln w="3175">
                <a:noFill/>
              </a:ln>
              <a:gradFill>
                <a:gsLst>
                  <a:gs pos="0">
                    <a:srgbClr val="0D7BFF"/>
                  </a:gs>
                  <a:gs pos="100000">
                    <a:srgbClr val="CA4961">
                      <a:lumMod val="88000"/>
                      <a:lumOff val="12000"/>
                    </a:srgbClr>
                  </a:gs>
                </a:gsLst>
                <a:lin ang="0" scaled="1"/>
              </a:gra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745C0AE3-8233-BB1C-80F5-0DAE043529EB}"/>
              </a:ext>
            </a:extLst>
          </p:cNvPr>
          <p:cNvSpPr>
            <a:spLocks/>
          </p:cNvSpPr>
          <p:nvPr/>
        </p:nvSpPr>
        <p:spPr bwMode="auto">
          <a:xfrm>
            <a:off x="1105276" y="2318564"/>
            <a:ext cx="4050924" cy="32393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a:ln>
                  <a:noFill/>
                </a:ln>
                <a:gradFill>
                  <a:gsLst>
                    <a:gs pos="0">
                      <a:srgbClr val="0D7BFF"/>
                    </a:gs>
                    <a:gs pos="100000">
                      <a:srgbClr val="D05F74"/>
                    </a:gs>
                  </a:gsLst>
                  <a:lin ang="0" scaled="1"/>
                </a:gradFill>
                <a:effectLst/>
                <a:uLnTx/>
                <a:uFillTx/>
                <a:latin typeface="Segoe UI Semibold"/>
                <a:ea typeface="+mn-ea"/>
                <a:cs typeface="Segoe UI Semibold" panose="020B0502040204020203" pitchFamily="34" charset="0"/>
              </a:rPr>
              <a:t>One stop to watch Business Central videos: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What is new </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Copilot and AI</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Short tips and tricks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Technical deep dives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Under the Hood podcast series</a:t>
            </a:r>
          </a:p>
        </p:txBody>
      </p:sp>
      <p:pic>
        <p:nvPicPr>
          <p:cNvPr id="10" name="Picture 9" descr="A picture containing text, computer, computer, indoor&#10;&#10;Description automatically generated">
            <a:extLst>
              <a:ext uri="{FF2B5EF4-FFF2-40B4-BE49-F238E27FC236}">
                <a16:creationId xmlns:a16="http://schemas.microsoft.com/office/drawing/2014/main" id="{BEFEA985-F8A9-AEE6-6F70-B00DE6F76087}"/>
              </a:ext>
            </a:extLst>
          </p:cNvPr>
          <p:cNvPicPr>
            <a:picLocks noChangeAspect="1"/>
          </p:cNvPicPr>
          <p:nvPr/>
        </p:nvPicPr>
        <p:blipFill>
          <a:blip r:embed="rId5" cstate="print">
            <a:extLst>
              <a:ext uri="{28A0092B-C50C-407E-A947-70E740481C1C}">
                <a14:useLocalDpi xmlns:a14="http://schemas.microsoft.com/office/drawing/2010/main" val="0"/>
              </a:ext>
            </a:extLst>
          </a:blip>
          <a:srcRect l="15642" t="7892" r="15642" b="7892"/>
          <a:stretch/>
        </p:blipFill>
        <p:spPr>
          <a:xfrm>
            <a:off x="4610477" y="1310576"/>
            <a:ext cx="7623312" cy="5255324"/>
          </a:xfrm>
          <a:custGeom>
            <a:avLst/>
            <a:gdLst>
              <a:gd name="connsiteX0" fmla="*/ 1148622 w 8846378"/>
              <a:gd name="connsiteY0" fmla="*/ 561975 h 6098476"/>
              <a:gd name="connsiteX1" fmla="*/ 1148622 w 8846378"/>
              <a:gd name="connsiteY1" fmla="*/ 4915745 h 6098476"/>
              <a:gd name="connsiteX2" fmla="*/ 7697756 w 8846378"/>
              <a:gd name="connsiteY2" fmla="*/ 4915745 h 6098476"/>
              <a:gd name="connsiteX3" fmla="*/ 7697756 w 8846378"/>
              <a:gd name="connsiteY3" fmla="*/ 561975 h 6098476"/>
              <a:gd name="connsiteX4" fmla="*/ 0 w 8846378"/>
              <a:gd name="connsiteY4" fmla="*/ 0 h 6098476"/>
              <a:gd name="connsiteX5" fmla="*/ 8846378 w 8846378"/>
              <a:gd name="connsiteY5" fmla="*/ 0 h 6098476"/>
              <a:gd name="connsiteX6" fmla="*/ 8846378 w 8846378"/>
              <a:gd name="connsiteY6" fmla="*/ 6098476 h 6098476"/>
              <a:gd name="connsiteX7" fmla="*/ 0 w 8846378"/>
              <a:gd name="connsiteY7" fmla="*/ 6098476 h 60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6378" h="6098476">
                <a:moveTo>
                  <a:pt x="1148622" y="561975"/>
                </a:moveTo>
                <a:lnTo>
                  <a:pt x="1148622" y="4915745"/>
                </a:lnTo>
                <a:lnTo>
                  <a:pt x="7697756" y="4915745"/>
                </a:lnTo>
                <a:lnTo>
                  <a:pt x="7697756" y="561975"/>
                </a:lnTo>
                <a:close/>
                <a:moveTo>
                  <a:pt x="0" y="0"/>
                </a:moveTo>
                <a:lnTo>
                  <a:pt x="8846378" y="0"/>
                </a:lnTo>
                <a:lnTo>
                  <a:pt x="8846378" y="6098476"/>
                </a:lnTo>
                <a:lnTo>
                  <a:pt x="0" y="6098476"/>
                </a:lnTo>
                <a:close/>
              </a:path>
            </a:pathLst>
          </a:custGeom>
        </p:spPr>
      </p:pic>
      <p:sp>
        <p:nvSpPr>
          <p:cNvPr id="12" name="Rectangle: Rounded Corners 11">
            <a:extLst>
              <a:ext uri="{FF2B5EF4-FFF2-40B4-BE49-F238E27FC236}">
                <a16:creationId xmlns:a16="http://schemas.microsoft.com/office/drawing/2014/main" id="{ABFCFFC2-30BC-FE11-5A34-7F17FC1090D6}"/>
              </a:ext>
            </a:extLst>
          </p:cNvPr>
          <p:cNvSpPr>
            <a:spLocks/>
          </p:cNvSpPr>
          <p:nvPr/>
        </p:nvSpPr>
        <p:spPr bwMode="auto">
          <a:xfrm>
            <a:off x="6639403" y="5806960"/>
            <a:ext cx="3565460" cy="452710"/>
          </a:xfrm>
          <a:prstGeom prst="roundRect">
            <a:avLst>
              <a:gd name="adj" fmla="val 50000"/>
            </a:avLst>
          </a:prstGeom>
          <a:gradFill>
            <a:gsLst>
              <a:gs pos="0">
                <a:srgbClr val="005AC6"/>
              </a:gs>
              <a:gs pos="100000">
                <a:srgbClr val="D05F74"/>
              </a:gs>
            </a:gsLst>
            <a:lin ang="0" scaled="1"/>
          </a:gradFill>
          <a:ln w="28575">
            <a:noFill/>
          </a:ln>
          <a:effectLst>
            <a:outerShdw blurRad="139700" dist="50800" dir="5400000" sx="103000" sy="103000" algn="ctr" rotWithShape="0">
              <a:srgbClr val="000000">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BCYouTube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p>
        </p:txBody>
      </p:sp>
      <p:pic>
        <p:nvPicPr>
          <p:cNvPr id="2" name="Picture 1">
            <a:extLst>
              <a:ext uri="{FF2B5EF4-FFF2-40B4-BE49-F238E27FC236}">
                <a16:creationId xmlns:a16="http://schemas.microsoft.com/office/drawing/2014/main" id="{4478A1BA-F6D7-59D7-F233-38B81BAEE060}"/>
              </a:ext>
            </a:extLst>
          </p:cNvPr>
          <p:cNvPicPr>
            <a:picLocks noChangeAspect="1"/>
          </p:cNvPicPr>
          <p:nvPr/>
        </p:nvPicPr>
        <p:blipFill>
          <a:blip r:embed="rId7"/>
          <a:srcRect t="3188" b="14285"/>
          <a:stretch/>
        </p:blipFill>
        <p:spPr>
          <a:xfrm>
            <a:off x="5592150" y="1723000"/>
            <a:ext cx="5709413" cy="3671536"/>
          </a:xfrm>
          <a:prstGeom prst="rect">
            <a:avLst/>
          </a:prstGeom>
        </p:spPr>
      </p:pic>
    </p:spTree>
    <p:extLst>
      <p:ext uri="{BB962C8B-B14F-4D97-AF65-F5344CB8AC3E}">
        <p14:creationId xmlns:p14="http://schemas.microsoft.com/office/powerpoint/2010/main" val="13727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14:presetBounceEnd="50000">
                                      <p:stCondLst>
                                        <p:cond delay="0"/>
                                      </p:stCondLst>
                                      <p:childTnLst>
                                        <p:animMotion origin="layout" path="M 1.875E-6 0.05208 L 1.875E-6 4.07407E-6 " pathEditMode="relative" rAng="0" ptsTypes="AA" p14:bounceEnd="50000">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stCondLst>
                                        <p:cond delay="0"/>
                                      </p:stCondLst>
                                      <p:childTnLst>
                                        <p:animMotion origin="layout" path="M 1.875E-6 0.05208 L 1.875E-6 4.07407E-6 " pathEditMode="relative" rAng="0" ptsTypes="AA">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58275-F765-F194-EDE5-718EC1185948}"/>
              </a:ext>
            </a:extLst>
          </p:cNvPr>
          <p:cNvSpPr>
            <a:spLocks noGrp="1"/>
          </p:cNvSpPr>
          <p:nvPr>
            <p:ph type="title"/>
          </p:nvPr>
        </p:nvSpPr>
        <p:spPr>
          <a:xfrm>
            <a:off x="626691" y="2598003"/>
            <a:ext cx="2285566" cy="1661993"/>
          </a:xfrm>
        </p:spPr>
        <p:txBody>
          <a:bodyPr/>
          <a:lstStyle/>
          <a:p>
            <a:r>
              <a:rPr lang="en-US"/>
              <a:t>Financial reporting for users</a:t>
            </a:r>
            <a:endParaRPr lang="en-GB"/>
          </a:p>
        </p:txBody>
      </p:sp>
      <p:sp>
        <p:nvSpPr>
          <p:cNvPr id="6" name="Text Placeholder 5">
            <a:extLst>
              <a:ext uri="{FF2B5EF4-FFF2-40B4-BE49-F238E27FC236}">
                <a16:creationId xmlns:a16="http://schemas.microsoft.com/office/drawing/2014/main" id="{51C7842B-0539-20D1-3889-4B8E60AFB9B1}"/>
              </a:ext>
            </a:extLst>
          </p:cNvPr>
          <p:cNvSpPr>
            <a:spLocks noGrp="1"/>
          </p:cNvSpPr>
          <p:nvPr>
            <p:ph type="body" sz="quarter" idx="10"/>
          </p:nvPr>
        </p:nvSpPr>
        <p:spPr>
          <a:xfrm>
            <a:off x="4519613" y="912620"/>
            <a:ext cx="6936014" cy="430887"/>
          </a:xfrm>
        </p:spPr>
        <p:txBody>
          <a:bodyPr/>
          <a:lstStyle/>
          <a:p>
            <a:r>
              <a:rPr lang="en-US" sz="2800"/>
              <a:t>A slimmer user interface</a:t>
            </a:r>
            <a:endParaRPr lang="en-GB" sz="2800"/>
          </a:p>
        </p:txBody>
      </p:sp>
      <p:sp>
        <p:nvSpPr>
          <p:cNvPr id="7" name="Text Placeholder 6">
            <a:extLst>
              <a:ext uri="{FF2B5EF4-FFF2-40B4-BE49-F238E27FC236}">
                <a16:creationId xmlns:a16="http://schemas.microsoft.com/office/drawing/2014/main" id="{4528BD86-9C86-56C7-9CD3-1E316E4D8404}"/>
              </a:ext>
            </a:extLst>
          </p:cNvPr>
          <p:cNvSpPr>
            <a:spLocks noGrp="1"/>
          </p:cNvSpPr>
          <p:nvPr>
            <p:ph type="body" sz="quarter" idx="11"/>
          </p:nvPr>
        </p:nvSpPr>
        <p:spPr>
          <a:xfrm>
            <a:off x="4519613" y="1888374"/>
            <a:ext cx="6936014" cy="430887"/>
          </a:xfrm>
        </p:spPr>
        <p:txBody>
          <a:bodyPr/>
          <a:lstStyle/>
          <a:p>
            <a:r>
              <a:rPr lang="en-US" sz="2800"/>
              <a:t>Accounting format for negative numbers</a:t>
            </a:r>
            <a:endParaRPr lang="en-GB" sz="2800"/>
          </a:p>
        </p:txBody>
      </p:sp>
      <p:sp>
        <p:nvSpPr>
          <p:cNvPr id="8" name="Text Placeholder 7">
            <a:extLst>
              <a:ext uri="{FF2B5EF4-FFF2-40B4-BE49-F238E27FC236}">
                <a16:creationId xmlns:a16="http://schemas.microsoft.com/office/drawing/2014/main" id="{061602DA-24FB-8304-3D1E-EE74B5CD242D}"/>
              </a:ext>
            </a:extLst>
          </p:cNvPr>
          <p:cNvSpPr>
            <a:spLocks noGrp="1"/>
          </p:cNvSpPr>
          <p:nvPr>
            <p:ph type="body" sz="quarter" idx="12"/>
          </p:nvPr>
        </p:nvSpPr>
        <p:spPr>
          <a:xfrm>
            <a:off x="4519613" y="2689665"/>
            <a:ext cx="6936014" cy="430887"/>
          </a:xfrm>
        </p:spPr>
        <p:txBody>
          <a:bodyPr/>
          <a:lstStyle/>
          <a:p>
            <a:r>
              <a:rPr lang="en-US" sz="2800"/>
              <a:t>Portrait mode PDF</a:t>
            </a:r>
            <a:endParaRPr lang="en-GB" sz="2800"/>
          </a:p>
        </p:txBody>
      </p:sp>
      <p:sp>
        <p:nvSpPr>
          <p:cNvPr id="12" name="Text Placeholder 11">
            <a:extLst>
              <a:ext uri="{FF2B5EF4-FFF2-40B4-BE49-F238E27FC236}">
                <a16:creationId xmlns:a16="http://schemas.microsoft.com/office/drawing/2014/main" id="{04501A49-1AFB-64E8-6EC5-3BD2ED21350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57C9C9E2-6A49-E94D-990A-73CC87DA9D53}"/>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9E89BE3-7532-E4F7-11D8-15B00C80CA20}"/>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6C7DDAA7-8B44-8AB1-2A04-F1C4E9956425}"/>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Excel layouts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72F83228-6DD1-E0F9-6DF5-32F04A776FBE}"/>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17012514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BCLE Template 16:9">
  <a:themeElements>
    <a:clrScheme name="Custom 139">
      <a:dk1>
        <a:srgbClr val="000000"/>
      </a:dk1>
      <a:lt1>
        <a:srgbClr val="FFFFFF"/>
      </a:lt1>
      <a:dk2>
        <a:srgbClr val="2A446F"/>
      </a:dk2>
      <a:lt2>
        <a:srgbClr val="E8E6DF"/>
      </a:lt2>
      <a:accent1>
        <a:srgbClr val="0078D4"/>
      </a:accent1>
      <a:accent2>
        <a:srgbClr val="2A446F"/>
      </a:accent2>
      <a:accent3>
        <a:srgbClr val="C03BC4"/>
      </a:accent3>
      <a:accent4>
        <a:srgbClr val="8C8279"/>
      </a:accent4>
      <a:accent5>
        <a:srgbClr val="49C5B1"/>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3.xml><?xml version="1.0" encoding="utf-8"?>
<a:theme xmlns:a="http://schemas.openxmlformats.org/drawingml/2006/main" name="BAP">
  <a:themeElements>
    <a:clrScheme name="Custom 22">
      <a:dk1>
        <a:srgbClr val="000000"/>
      </a:dk1>
      <a:lt1>
        <a:srgbClr val="FFFFFF"/>
      </a:lt1>
      <a:dk2>
        <a:srgbClr val="091F2C"/>
      </a:dk2>
      <a:lt2>
        <a:srgbClr val="E8E6DF"/>
      </a:lt2>
      <a:accent1>
        <a:srgbClr val="0078D4"/>
      </a:accent1>
      <a:accent2>
        <a:srgbClr val="2A446F"/>
      </a:accent2>
      <a:accent3>
        <a:srgbClr val="C03BC4"/>
      </a:accent3>
      <a:accent4>
        <a:srgbClr val="8C8279"/>
      </a:accent4>
      <a:accent5>
        <a:srgbClr val="8DC8E8"/>
      </a:accent5>
      <a:accent6>
        <a:srgbClr val="D7D2CB"/>
      </a:accent6>
      <a:hlink>
        <a:srgbClr val="C03BC4"/>
      </a:hlink>
      <a:folHlink>
        <a:srgbClr val="C03BC4"/>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6.xml><?xml version="1.0" encoding="utf-8"?>
<a:theme xmlns:a="http://schemas.openxmlformats.org/drawingml/2006/main" name="2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234f3ff3-d7d7-45e6-b027-2537964c63fc">
      <Terms xmlns="http://schemas.microsoft.com/office/infopath/2007/PartnerControls"/>
    </lcf76f155ced4ddcb4097134ff3c332f>
    <TaxCatchAll xmlns="0a2df28f-bf5c-40d4-a70e-6b8687585f4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4342EFB900A94AB1C332367F9225A0" ma:contentTypeVersion="13" ma:contentTypeDescription="Create a new document." ma:contentTypeScope="" ma:versionID="2b23227603f070c9e27abc4206f9fdd4">
  <xsd:schema xmlns:xsd="http://www.w3.org/2001/XMLSchema" xmlns:xs="http://www.w3.org/2001/XMLSchema" xmlns:p="http://schemas.microsoft.com/office/2006/metadata/properties" xmlns:ns1="http://schemas.microsoft.com/sharepoint/v3" xmlns:ns2="234f3ff3-d7d7-45e6-b027-2537964c63fc" xmlns:ns3="0a2df28f-bf5c-40d4-a70e-6b8687585f43" targetNamespace="http://schemas.microsoft.com/office/2006/metadata/properties" ma:root="true" ma:fieldsID="da046fbf91842226188ce5bd67bf1d47" ns1:_="" ns2:_="" ns3:_="">
    <xsd:import namespace="http://schemas.microsoft.com/sharepoint/v3"/>
    <xsd:import namespace="234f3ff3-d7d7-45e6-b027-2537964c63fc"/>
    <xsd:import namespace="0a2df28f-bf5c-40d4-a70e-6b8687585f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4f3ff3-d7d7-45e6-b027-2537964c6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2df28f-bf5c-40d4-a70e-6b8687585f43"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6c9c9dd-3f4b-4721-a5a6-23e62bf4782a}" ma:internalName="TaxCatchAll" ma:showField="CatchAllData" ma:web="0a2df28f-bf5c-40d4-a70e-6b8687585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a2df28f-bf5c-40d4-a70e-6b8687585f43"/>
    <ds:schemaRef ds:uri="234f3ff3-d7d7-45e6-b027-2537964c63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F1B33A-FD72-40FB-82DB-D9BC0B1ECE4D}">
  <ds:schemaRefs>
    <ds:schemaRef ds:uri="0a2df28f-bf5c-40d4-a70e-6b8687585f43"/>
    <ds:schemaRef ds:uri="234f3ff3-d7d7-45e6-b027-2537964c63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11</TotalTime>
  <Words>2665</Words>
  <Application>Microsoft Office PowerPoint</Application>
  <PresentationFormat>Widescreen</PresentationFormat>
  <Paragraphs>490</Paragraphs>
  <Slides>82</Slides>
  <Notes>39</Notes>
  <HiddenSlides>1</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82</vt:i4>
      </vt:variant>
    </vt:vector>
  </HeadingPairs>
  <TitlesOfParts>
    <vt:vector size="101" baseType="lpstr">
      <vt:lpstr>Aptos</vt:lpstr>
      <vt:lpstr>Arial</vt:lpstr>
      <vt:lpstr>Arial Black</vt:lpstr>
      <vt:lpstr>Calibri</vt:lpstr>
      <vt:lpstr>Consolas</vt:lpstr>
      <vt:lpstr>Segoe UI</vt:lpstr>
      <vt:lpstr>Segoe UI Emoji</vt:lpstr>
      <vt:lpstr>Segoe UI Light</vt:lpstr>
      <vt:lpstr>Segoe UI Semibold</vt:lpstr>
      <vt:lpstr>Segoe UI Variable Text</vt:lpstr>
      <vt:lpstr>Symbol</vt:lpstr>
      <vt:lpstr>Wingdings</vt:lpstr>
      <vt:lpstr>Microsoft D365 template</vt:lpstr>
      <vt:lpstr>BCLE Template 16:9</vt:lpstr>
      <vt:lpstr>BAP</vt:lpstr>
      <vt:lpstr>1_BCLE Template 16:9</vt:lpstr>
      <vt:lpstr>2_Microsoft D365 template</vt:lpstr>
      <vt:lpstr>2_BCLE Template 16:9</vt:lpstr>
      <vt:lpstr>think-cell Slide</vt:lpstr>
      <vt:lpstr>Microsoft presents  What is new in analytics for Business Central in 2025 release wave 1</vt:lpstr>
      <vt:lpstr>Abstract (hidden slide)</vt:lpstr>
      <vt:lpstr>Agenda</vt:lpstr>
      <vt:lpstr>Typical analytics needs in organizations</vt:lpstr>
      <vt:lpstr>Discover and explore reports</vt:lpstr>
      <vt:lpstr>Demo</vt:lpstr>
      <vt:lpstr>What’s new in… Finance Manufacturing Sales …</vt:lpstr>
      <vt:lpstr>PowerPoint Presentation</vt:lpstr>
      <vt:lpstr>Financial reporting for users</vt:lpstr>
      <vt:lpstr>Financial reporting for authors</vt:lpstr>
      <vt:lpstr>Financial reporting for admins</vt:lpstr>
      <vt:lpstr>Sales analytics themes for 2025 release wave 1 (26.1)</vt:lpstr>
      <vt:lpstr>Phases of a sale</vt:lpstr>
      <vt:lpstr>PowerPoint Presentation</vt:lpstr>
      <vt:lpstr>PowerPoint Presentation</vt:lpstr>
      <vt:lpstr>PowerPoint Presentation</vt:lpstr>
      <vt:lpstr>Profitability analysis (pareto)</vt:lpstr>
      <vt:lpstr>Profitability analysis (item seasonality and profitability)</vt:lpstr>
      <vt:lpstr>Profitability analysis (sales staff)</vt:lpstr>
      <vt:lpstr>Profitability (by customer or sales staff)</vt:lpstr>
      <vt:lpstr>Customer demographics (location)</vt:lpstr>
      <vt:lpstr>Expand the map to get your world sales map</vt:lpstr>
      <vt:lpstr>Sales demographics (by item or customer)</vt:lpstr>
      <vt:lpstr>AI assisted sales analysis 1 (ad/hoc or by statistics)</vt:lpstr>
      <vt:lpstr>AI assisted sales analysis 2 (key drivers for high/low sales)</vt:lpstr>
      <vt:lpstr>AI assisted sales analysis 3 (segmentation)</vt:lpstr>
      <vt:lpstr>Hidden slide  This deck is for LE25-907a  LE25-907a Whats new in Power BI (for sales)  There are 3 4 videos Intro PBI for sales (the AI part) Learn more</vt:lpstr>
      <vt:lpstr>Enhanced Power BI app for Sales (26.1)</vt:lpstr>
      <vt:lpstr>Vision: For manufacturing analytics, in 2025</vt:lpstr>
      <vt:lpstr>Enhanced Power BI app for Manufacturing (26.1)</vt:lpstr>
      <vt:lpstr>Work Centre Load</vt:lpstr>
      <vt:lpstr>Expected Capacity Need</vt:lpstr>
      <vt:lpstr>Finished Production Order Breakdown</vt:lpstr>
      <vt:lpstr>PowerPoint Presentation</vt:lpstr>
      <vt:lpstr>PowerPoint Presentation</vt:lpstr>
      <vt:lpstr>PowerPoint Presentation</vt:lpstr>
      <vt:lpstr>Legacy: Production Order Statistics</vt:lpstr>
      <vt:lpstr>Modernized: Production Order Statistics</vt:lpstr>
      <vt:lpstr>Legacy: Capacity Task List</vt:lpstr>
      <vt:lpstr>Modernized: Capacity Task List</vt:lpstr>
      <vt:lpstr>Legacy: Subcontractor - Dispatch List</vt:lpstr>
      <vt:lpstr>Modernized: Subcontractor - Dispatch List</vt:lpstr>
      <vt:lpstr>Legacy: Where-Used (Top Level)</vt:lpstr>
      <vt:lpstr>Modernized: Where-Used (Top Level)</vt:lpstr>
      <vt:lpstr>Lecacy: Item - Able to Make (Timeline)</vt:lpstr>
      <vt:lpstr>Modernized: Item - Able to Make (Timeline)</vt:lpstr>
      <vt:lpstr>Demo: Production Order – WIP   5802</vt:lpstr>
      <vt:lpstr>Updated manufacturing reports (26.2)</vt:lpstr>
      <vt:lpstr>New Manufacturing reports</vt:lpstr>
      <vt:lpstr>Legacy Production cost reports</vt:lpstr>
      <vt:lpstr>Replaced: New Production Cost Shares report</vt:lpstr>
      <vt:lpstr>Legacy Work/Machine Center Load reports</vt:lpstr>
      <vt:lpstr>Replaced: New Work/Machine Center Load report</vt:lpstr>
      <vt:lpstr>New manufacturing reports (26.2)</vt:lpstr>
      <vt:lpstr>Obsolete Manufacturing reports</vt:lpstr>
      <vt:lpstr>Obsolete manufacturing reports (warning)</vt:lpstr>
      <vt:lpstr>Finance Excel reports now generally available</vt:lpstr>
      <vt:lpstr>Sales and purchasing Excel reports now generally available</vt:lpstr>
      <vt:lpstr>Sales and purchasing data analysis (26.1)</vt:lpstr>
      <vt:lpstr>Fixed assets Excel reports now generally available</vt:lpstr>
      <vt:lpstr>Fixed assets data analysis (25.3)</vt:lpstr>
      <vt:lpstr>Sustainability Excel reports (updated layouts)</vt:lpstr>
      <vt:lpstr>Legacy Excel reports have been obsoleted</vt:lpstr>
      <vt:lpstr>Reports that have been obsoleted</vt:lpstr>
      <vt:lpstr>Obsoleted features and reports</vt:lpstr>
      <vt:lpstr>Bonus: Inventory data analysis (26.1)</vt:lpstr>
      <vt:lpstr>Bonus: Project data analysis (26.1)</vt:lpstr>
      <vt:lpstr>Data analysis new features</vt:lpstr>
      <vt:lpstr>Flashback 2023RW2 List page analysis </vt:lpstr>
      <vt:lpstr>Add fields from related tables in Analysis Mode</vt:lpstr>
      <vt:lpstr>Demo</vt:lpstr>
      <vt:lpstr>Recap: Adding fields from related tables</vt:lpstr>
      <vt:lpstr>Queries added in 25.3 and 26.1</vt:lpstr>
      <vt:lpstr>Learn more…</vt:lpstr>
      <vt:lpstr>PowerPoint Presentation</vt:lpstr>
      <vt:lpstr>PowerPoint Presentation</vt:lpstr>
      <vt:lpstr>Analytics aka links per functional area</vt:lpstr>
      <vt:lpstr>PowerPoint Presentation</vt:lpstr>
      <vt:lpstr>PowerPoint Presentation</vt:lpstr>
      <vt:lpstr>General Business Central resources</vt:lpstr>
      <vt:lpstr>Business Central analytics and reporting 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4</cp:revision>
  <dcterms:created xsi:type="dcterms:W3CDTF">2022-09-06T10:42:26Z</dcterms:created>
  <dcterms:modified xsi:type="dcterms:W3CDTF">2025-04-15T13:30:09Z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0x010100C14342EFB900A94AB1C332367F9225A0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